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5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6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4" r:id="rId6"/>
    <p:sldId id="269" r:id="rId7"/>
    <p:sldId id="265" r:id="rId8"/>
    <p:sldId id="270" r:id="rId9"/>
    <p:sldId id="272" r:id="rId10"/>
    <p:sldId id="266" r:id="rId11"/>
    <p:sldId id="267" r:id="rId12"/>
    <p:sldId id="259" r:id="rId13"/>
    <p:sldId id="27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97"/>
    <a:srgbClr val="5636FF"/>
    <a:srgbClr val="4775E7"/>
    <a:srgbClr val="F703D0"/>
    <a:srgbClr val="FB0160"/>
    <a:srgbClr val="960000"/>
    <a:srgbClr val="7B59FF"/>
    <a:srgbClr val="FFE1EE"/>
    <a:srgbClr val="69A2FF"/>
    <a:srgbClr val="C3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3BDEF-5EED-43FA-A2D0-AFA1305E96FF}" v="1990" dt="2025-06-23T12:47:19.968"/>
    <p1510:client id="{6DDA40CA-C0D8-4A35-924E-3C5BC71DF5BC}" v="106" dt="2025-06-23T15:46:15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9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stratia Geragoteli" userId="a62654ac6cd3e42e" providerId="LiveId" clId="{6DDA40CA-C0D8-4A35-924E-3C5BC71DF5BC}"/>
    <pc:docChg chg="undo custSel modSld">
      <pc:chgData name="Efstratia Geragoteli" userId="a62654ac6cd3e42e" providerId="LiveId" clId="{6DDA40CA-C0D8-4A35-924E-3C5BC71DF5BC}" dt="2025-06-23T15:46:15.848" v="123" actId="20577"/>
      <pc:docMkLst>
        <pc:docMk/>
      </pc:docMkLst>
      <pc:sldChg chg="addSp delSp modSp mod setBg">
        <pc:chgData name="Efstratia Geragoteli" userId="a62654ac6cd3e42e" providerId="LiveId" clId="{6DDA40CA-C0D8-4A35-924E-3C5BC71DF5BC}" dt="2025-06-23T13:08:42.116" v="44" actId="170"/>
        <pc:sldMkLst>
          <pc:docMk/>
          <pc:sldMk cId="1487700712" sldId="256"/>
        </pc:sldMkLst>
        <pc:picChg chg="add del mod ord">
          <ac:chgData name="Efstratia Geragoteli" userId="a62654ac6cd3e42e" providerId="LiveId" clId="{6DDA40CA-C0D8-4A35-924E-3C5BC71DF5BC}" dt="2025-06-23T13:05:09.696" v="30" actId="478"/>
          <ac:picMkLst>
            <pc:docMk/>
            <pc:sldMk cId="1487700712" sldId="256"/>
            <ac:picMk id="4" creationId="{511A5227-F872-8493-EFDD-3D3926DDE198}"/>
          </ac:picMkLst>
        </pc:picChg>
        <pc:picChg chg="add mod ord">
          <ac:chgData name="Efstratia Geragoteli" userId="a62654ac6cd3e42e" providerId="LiveId" clId="{6DDA40CA-C0D8-4A35-924E-3C5BC71DF5BC}" dt="2025-06-23T13:08:42.116" v="44" actId="170"/>
          <ac:picMkLst>
            <pc:docMk/>
            <pc:sldMk cId="1487700712" sldId="256"/>
            <ac:picMk id="5" creationId="{03263097-1A50-865F-7270-8784590563E4}"/>
          </ac:picMkLst>
        </pc:picChg>
        <pc:picChg chg="mod">
          <ac:chgData name="Efstratia Geragoteli" userId="a62654ac6cd3e42e" providerId="LiveId" clId="{6DDA40CA-C0D8-4A35-924E-3C5BC71DF5BC}" dt="2025-06-23T13:07:33.051" v="40" actId="1076"/>
          <ac:picMkLst>
            <pc:docMk/>
            <pc:sldMk cId="1487700712" sldId="256"/>
            <ac:picMk id="10" creationId="{51CE7F53-E55E-DA5F-0C51-B4F91381E1A8}"/>
          </ac:picMkLst>
        </pc:picChg>
      </pc:sldChg>
      <pc:sldChg chg="modSp">
        <pc:chgData name="Efstratia Geragoteli" userId="a62654ac6cd3e42e" providerId="LiveId" clId="{6DDA40CA-C0D8-4A35-924E-3C5BC71DF5BC}" dt="2025-06-23T15:11:51.907" v="53" actId="20577"/>
        <pc:sldMkLst>
          <pc:docMk/>
          <pc:sldMk cId="2153922436" sldId="264"/>
        </pc:sldMkLst>
        <pc:graphicFrameChg chg="mod">
          <ac:chgData name="Efstratia Geragoteli" userId="a62654ac6cd3e42e" providerId="LiveId" clId="{6DDA40CA-C0D8-4A35-924E-3C5BC71DF5BC}" dt="2025-06-23T15:11:51.907" v="53" actId="20577"/>
          <ac:graphicFrameMkLst>
            <pc:docMk/>
            <pc:sldMk cId="2153922436" sldId="264"/>
            <ac:graphicFrameMk id="7" creationId="{0FCA3647-F796-8BC0-4FAC-0559B2A75C72}"/>
          </ac:graphicFrameMkLst>
        </pc:graphicFrameChg>
      </pc:sldChg>
      <pc:sldChg chg="addSp modSp mod modAnim">
        <pc:chgData name="Efstratia Geragoteli" userId="a62654ac6cd3e42e" providerId="LiveId" clId="{6DDA40CA-C0D8-4A35-924E-3C5BC71DF5BC}" dt="2025-06-23T15:46:15.848" v="123" actId="20577"/>
        <pc:sldMkLst>
          <pc:docMk/>
          <pc:sldMk cId="416237530" sldId="269"/>
        </pc:sldMkLst>
        <pc:spChg chg="add mod">
          <ac:chgData name="Efstratia Geragoteli" userId="a62654ac6cd3e42e" providerId="LiveId" clId="{6DDA40CA-C0D8-4A35-924E-3C5BC71DF5BC}" dt="2025-06-23T15:30:08.970" v="115" actId="1076"/>
          <ac:spMkLst>
            <pc:docMk/>
            <pc:sldMk cId="416237530" sldId="269"/>
            <ac:spMk id="6" creationId="{D5797E39-B967-4C97-7FBB-0991FCB1097D}"/>
          </ac:spMkLst>
        </pc:spChg>
        <pc:spChg chg="add mod">
          <ac:chgData name="Efstratia Geragoteli" userId="a62654ac6cd3e42e" providerId="LiveId" clId="{6DDA40CA-C0D8-4A35-924E-3C5BC71DF5BC}" dt="2025-06-23T15:28:10.453" v="92"/>
          <ac:spMkLst>
            <pc:docMk/>
            <pc:sldMk cId="416237530" sldId="269"/>
            <ac:spMk id="7" creationId="{64500491-5E1D-1B9A-8F6B-02CB81621608}"/>
          </ac:spMkLst>
        </pc:spChg>
        <pc:spChg chg="mod">
          <ac:chgData name="Efstratia Geragoteli" userId="a62654ac6cd3e42e" providerId="LiveId" clId="{6DDA40CA-C0D8-4A35-924E-3C5BC71DF5BC}" dt="2025-06-23T12:54:09.350" v="16" actId="27107"/>
          <ac:spMkLst>
            <pc:docMk/>
            <pc:sldMk cId="416237530" sldId="269"/>
            <ac:spMk id="48" creationId="{CD561717-16B2-1CA3-C380-650D56B72783}"/>
          </ac:spMkLst>
        </pc:spChg>
        <pc:graphicFrameChg chg="mod">
          <ac:chgData name="Efstratia Geragoteli" userId="a62654ac6cd3e42e" providerId="LiveId" clId="{6DDA40CA-C0D8-4A35-924E-3C5BC71DF5BC}" dt="2025-06-23T15:25:08.952" v="70" actId="20577"/>
          <ac:graphicFrameMkLst>
            <pc:docMk/>
            <pc:sldMk cId="416237530" sldId="269"/>
            <ac:graphicFrameMk id="4" creationId="{0FADB716-4AF0-A054-94B7-7B41039FDDE9}"/>
          </ac:graphicFrameMkLst>
        </pc:graphicFrameChg>
        <pc:graphicFrameChg chg="mod">
          <ac:chgData name="Efstratia Geragoteli" userId="a62654ac6cd3e42e" providerId="LiveId" clId="{6DDA40CA-C0D8-4A35-924E-3C5BC71DF5BC}" dt="2025-06-23T15:46:15.848" v="123" actId="20577"/>
          <ac:graphicFrameMkLst>
            <pc:docMk/>
            <pc:sldMk cId="416237530" sldId="269"/>
            <ac:graphicFrameMk id="50" creationId="{BBDCDDB6-9D93-2FAD-67CD-142BB3B567CC}"/>
          </ac:graphicFrameMkLst>
        </pc:graphicFrameChg>
      </pc:sldChg>
    </pc:docChg>
  </pc:docChgLst>
  <pc:docChgLst>
    <pc:chgData name="Efstratia Geragoteli" userId="a62654ac6cd3e42e" providerId="LiveId" clId="{F2CACA8C-5465-4DB5-A2B2-C186315477D5}"/>
    <pc:docChg chg="delSld delMainMaster">
      <pc:chgData name="Efstratia Geragoteli" userId="a62654ac6cd3e42e" providerId="LiveId" clId="{F2CACA8C-5465-4DB5-A2B2-C186315477D5}" dt="2025-06-02T08:38:02.447" v="0" actId="47"/>
      <pc:docMkLst>
        <pc:docMk/>
      </pc:docMkLst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497607547" sldId="258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1703342593" sldId="261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4152457318" sldId="262"/>
        </pc:sldMkLst>
      </pc:sldChg>
      <pc:sldChg chg="del">
        <pc:chgData name="Efstratia Geragoteli" userId="a62654ac6cd3e42e" providerId="LiveId" clId="{F2CACA8C-5465-4DB5-A2B2-C186315477D5}" dt="2025-06-02T08:38:02.447" v="0" actId="47"/>
        <pc:sldMkLst>
          <pc:docMk/>
          <pc:sldMk cId="3491852719" sldId="263"/>
        </pc:sldMkLst>
      </pc:sldChg>
      <pc:sldMasterChg chg="delSldLayout">
        <pc:chgData name="Efstratia Geragoteli" userId="a62654ac6cd3e42e" providerId="LiveId" clId="{F2CACA8C-5465-4DB5-A2B2-C186315477D5}" dt="2025-06-02T08:38:02.447" v="0" actId="47"/>
        <pc:sldMasterMkLst>
          <pc:docMk/>
          <pc:sldMasterMk cId="82855549" sldId="2147483672"/>
        </pc:sldMasterMkLst>
        <pc:sldLayoutChg chg="del">
          <pc:chgData name="Efstratia Geragoteli" userId="a62654ac6cd3e42e" providerId="LiveId" clId="{F2CACA8C-5465-4DB5-A2B2-C186315477D5}" dt="2025-06-02T08:38:02.447" v="0" actId="47"/>
          <pc:sldLayoutMkLst>
            <pc:docMk/>
            <pc:sldMasterMk cId="82855549" sldId="2147483672"/>
            <pc:sldLayoutMk cId="3360415879" sldId="2147483684"/>
          </pc:sldLayoutMkLst>
        </pc:sldLayoutChg>
      </pc:sldMasterChg>
      <pc:sldMasterChg chg="del delSldLayout">
        <pc:chgData name="Efstratia Geragoteli" userId="a62654ac6cd3e42e" providerId="LiveId" clId="{F2CACA8C-5465-4DB5-A2B2-C186315477D5}" dt="2025-06-02T08:38:02.447" v="0" actId="47"/>
        <pc:sldMasterMkLst>
          <pc:docMk/>
          <pc:sldMasterMk cId="3586752382" sldId="2147483685"/>
        </pc:sldMasterMkLst>
        <pc:sldLayoutChg chg="del">
          <pc:chgData name="Efstratia Geragoteli" userId="a62654ac6cd3e42e" providerId="LiveId" clId="{F2CACA8C-5465-4DB5-A2B2-C186315477D5}" dt="2025-06-02T08:38:02.447" v="0" actId="47"/>
          <pc:sldLayoutMkLst>
            <pc:docMk/>
            <pc:sldMasterMk cId="3586752382" sldId="2147483685"/>
            <pc:sldLayoutMk cId="1625971507" sldId="2147483686"/>
          </pc:sldLayoutMkLst>
        </pc:sldLayoutChg>
      </pc:sldMasterChg>
    </pc:docChg>
  </pc:docChgLst>
  <pc:docChgLst>
    <pc:chgData name="Efstratia Geragoteli" userId="a62654ac6cd3e42e" providerId="LiveId" clId="{0733BDEF-5EED-43FA-A2D0-AFA1305E96FF}"/>
    <pc:docChg chg="undo redo custSel addSld delSld modSld modMainMaster">
      <pc:chgData name="Efstratia Geragoteli" userId="a62654ac6cd3e42e" providerId="LiveId" clId="{0733BDEF-5EED-43FA-A2D0-AFA1305E96FF}" dt="2025-06-23T12:47:19.966" v="2155"/>
      <pc:docMkLst>
        <pc:docMk/>
      </pc:docMkLst>
      <pc:sldChg chg="addSp delSp modSp mod modTransition setBg delAnim modAnim">
        <pc:chgData name="Efstratia Geragoteli" userId="a62654ac6cd3e42e" providerId="LiveId" clId="{0733BDEF-5EED-43FA-A2D0-AFA1305E96FF}" dt="2025-06-23T09:04:27.840" v="812"/>
        <pc:sldMkLst>
          <pc:docMk/>
          <pc:sldMk cId="1487700712" sldId="256"/>
        </pc:sldMkLst>
        <pc:spChg chg="mod">
          <ac:chgData name="Efstratia Geragoteli" userId="a62654ac6cd3e42e" providerId="LiveId" clId="{0733BDEF-5EED-43FA-A2D0-AFA1305E96FF}" dt="2025-06-23T08:42:18.665" v="753" actId="20577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Efstratia Geragoteli" userId="a62654ac6cd3e42e" providerId="LiveId" clId="{0733BDEF-5EED-43FA-A2D0-AFA1305E96FF}" dt="2025-06-23T08:55:32.832" v="793" actId="207"/>
          <ac:spMkLst>
            <pc:docMk/>
            <pc:sldMk cId="1487700712" sldId="256"/>
            <ac:spMk id="3" creationId="{48B6CF59-4E5B-494D-A2F7-97ADD01E6497}"/>
          </ac:spMkLst>
        </pc:spChg>
        <pc:spChg chg="add del mod ord">
          <ac:chgData name="Efstratia Geragoteli" userId="a62654ac6cd3e42e" providerId="LiveId" clId="{0733BDEF-5EED-43FA-A2D0-AFA1305E96FF}" dt="2025-06-23T08:26:06.870" v="657" actId="478"/>
          <ac:spMkLst>
            <pc:docMk/>
            <pc:sldMk cId="1487700712" sldId="256"/>
            <ac:spMk id="4" creationId="{E5733B05-0ABC-9AE7-93EB-D291AE61DA04}"/>
          </ac:spMkLst>
        </pc:spChg>
        <pc:picChg chg="add del mod ord">
          <ac:chgData name="Efstratia Geragoteli" userId="a62654ac6cd3e42e" providerId="LiveId" clId="{0733BDEF-5EED-43FA-A2D0-AFA1305E96FF}" dt="2025-06-23T08:07:31.340" v="425" actId="478"/>
          <ac:picMkLst>
            <pc:docMk/>
            <pc:sldMk cId="1487700712" sldId="256"/>
            <ac:picMk id="5" creationId="{38CBEA9F-9C59-5C19-8C56-D1415779FB44}"/>
          </ac:picMkLst>
        </pc:picChg>
        <pc:picChg chg="add del mod">
          <ac:chgData name="Efstratia Geragoteli" userId="a62654ac6cd3e42e" providerId="LiveId" clId="{0733BDEF-5EED-43FA-A2D0-AFA1305E96FF}" dt="2025-06-23T08:27:10.111" v="667" actId="478"/>
          <ac:picMkLst>
            <pc:docMk/>
            <pc:sldMk cId="1487700712" sldId="256"/>
            <ac:picMk id="6" creationId="{DD391A49-DBF1-68AF-7E13-857292D6D6D4}"/>
          </ac:picMkLst>
        </pc:picChg>
        <pc:picChg chg="add del">
          <ac:chgData name="Efstratia Geragoteli" userId="a62654ac6cd3e42e" providerId="LiveId" clId="{0733BDEF-5EED-43FA-A2D0-AFA1305E96FF}" dt="2025-06-23T07:09:24.685" v="380" actId="478"/>
          <ac:picMkLst>
            <pc:docMk/>
            <pc:sldMk cId="1487700712" sldId="256"/>
            <ac:picMk id="7" creationId="{3840F91C-EDD0-4D4E-A4AB-E6C77856C88C}"/>
          </ac:picMkLst>
        </pc:picChg>
        <pc:picChg chg="add del mod">
          <ac:chgData name="Efstratia Geragoteli" userId="a62654ac6cd3e42e" providerId="LiveId" clId="{0733BDEF-5EED-43FA-A2D0-AFA1305E96FF}" dt="2025-06-23T08:29:16.578" v="673" actId="478"/>
          <ac:picMkLst>
            <pc:docMk/>
            <pc:sldMk cId="1487700712" sldId="256"/>
            <ac:picMk id="8" creationId="{046013DA-9DC6-7689-CEF6-AFCCB1701E0F}"/>
          </ac:picMkLst>
        </pc:picChg>
        <pc:picChg chg="add del mod">
          <ac:chgData name="Efstratia Geragoteli" userId="a62654ac6cd3e42e" providerId="LiveId" clId="{0733BDEF-5EED-43FA-A2D0-AFA1305E96FF}" dt="2025-06-23T08:02:59.751" v="404" actId="478"/>
          <ac:picMkLst>
            <pc:docMk/>
            <pc:sldMk cId="1487700712" sldId="256"/>
            <ac:picMk id="8" creationId="{38A3E883-DC7D-5477-3BAD-89D0462CB031}"/>
          </ac:picMkLst>
        </pc:picChg>
        <pc:picChg chg="add mod ord">
          <ac:chgData name="Efstratia Geragoteli" userId="a62654ac6cd3e42e" providerId="LiveId" clId="{0733BDEF-5EED-43FA-A2D0-AFA1305E96FF}" dt="2025-06-23T08:56:06.264" v="794" actId="170"/>
          <ac:picMkLst>
            <pc:docMk/>
            <pc:sldMk cId="1487700712" sldId="256"/>
            <ac:picMk id="10" creationId="{51CE7F53-E55E-DA5F-0C51-B4F91381E1A8}"/>
          </ac:picMkLst>
        </pc:picChg>
        <pc:picChg chg="add del mod">
          <ac:chgData name="Efstratia Geragoteli" userId="a62654ac6cd3e42e" providerId="LiveId" clId="{0733BDEF-5EED-43FA-A2D0-AFA1305E96FF}" dt="2025-06-23T08:07:31.340" v="425" actId="478"/>
          <ac:picMkLst>
            <pc:docMk/>
            <pc:sldMk cId="1487700712" sldId="256"/>
            <ac:picMk id="10" creationId="{A54BB0A1-2D85-DA07-FE2D-6487794A6E1F}"/>
          </ac:picMkLst>
        </pc:picChg>
        <pc:picChg chg="add del mod ord">
          <ac:chgData name="Efstratia Geragoteli" userId="a62654ac6cd3e42e" providerId="LiveId" clId="{0733BDEF-5EED-43FA-A2D0-AFA1305E96FF}" dt="2025-06-23T08:10:03.516" v="442" actId="478"/>
          <ac:picMkLst>
            <pc:docMk/>
            <pc:sldMk cId="1487700712" sldId="256"/>
            <ac:picMk id="12" creationId="{29E15B38-239F-E4D5-359E-B824ED90B958}"/>
          </ac:picMkLst>
        </pc:picChg>
      </pc:sldChg>
      <pc:sldChg chg="addSp modSp mod setBg modAnim">
        <pc:chgData name="Efstratia Geragoteli" userId="a62654ac6cd3e42e" providerId="LiveId" clId="{0733BDEF-5EED-43FA-A2D0-AFA1305E96FF}" dt="2025-06-23T12:36:28.027" v="2120"/>
        <pc:sldMkLst>
          <pc:docMk/>
          <pc:sldMk cId="4209322005" sldId="259"/>
        </pc:sldMkLst>
        <pc:spChg chg="mod">
          <ac:chgData name="Efstratia Geragoteli" userId="a62654ac6cd3e42e" providerId="LiveId" clId="{0733BDEF-5EED-43FA-A2D0-AFA1305E96FF}" dt="2025-06-23T05:50:34.884" v="275" actId="20577"/>
          <ac:spMkLst>
            <pc:docMk/>
            <pc:sldMk cId="4209322005" sldId="259"/>
            <ac:spMk id="2" creationId="{7F2616EE-270D-4F4C-BA1F-2708D387B800}"/>
          </ac:spMkLst>
        </pc:spChg>
        <pc:graphicFrameChg chg="mod">
          <ac:chgData name="Efstratia Geragoteli" userId="a62654ac6cd3e42e" providerId="LiveId" clId="{0733BDEF-5EED-43FA-A2D0-AFA1305E96FF}" dt="2025-06-23T09:16:30.882" v="837"/>
          <ac:graphicFrameMkLst>
            <pc:docMk/>
            <pc:sldMk cId="4209322005" sldId="259"/>
            <ac:graphicFrameMk id="6" creationId="{BF629521-FFD2-45DA-9D1D-A5F09BD5A2D9}"/>
          </ac:graphicFrameMkLst>
        </pc:graphicFrameChg>
        <pc:picChg chg="add mod">
          <ac:chgData name="Efstratia Geragoteli" userId="a62654ac6cd3e42e" providerId="LiveId" clId="{0733BDEF-5EED-43FA-A2D0-AFA1305E96FF}" dt="2025-06-23T09:18:37.982" v="847" actId="207"/>
          <ac:picMkLst>
            <pc:docMk/>
            <pc:sldMk cId="4209322005" sldId="259"/>
            <ac:picMk id="4" creationId="{976CE944-5D7F-804B-CCF1-9ADDD81D8ABE}"/>
          </ac:picMkLst>
        </pc:picChg>
        <pc:picChg chg="add mod">
          <ac:chgData name="Efstratia Geragoteli" userId="a62654ac6cd3e42e" providerId="LiveId" clId="{0733BDEF-5EED-43FA-A2D0-AFA1305E96FF}" dt="2025-06-23T09:17:36.412" v="844" actId="14100"/>
          <ac:picMkLst>
            <pc:docMk/>
            <pc:sldMk cId="4209322005" sldId="259"/>
            <ac:picMk id="5" creationId="{40D8FA47-58AD-1385-E181-6C51300E5695}"/>
          </ac:picMkLst>
        </pc:picChg>
        <pc:picChg chg="add mod">
          <ac:chgData name="Efstratia Geragoteli" userId="a62654ac6cd3e42e" providerId="LiveId" clId="{0733BDEF-5EED-43FA-A2D0-AFA1305E96FF}" dt="2025-06-23T09:18:52.839" v="848" actId="207"/>
          <ac:picMkLst>
            <pc:docMk/>
            <pc:sldMk cId="4209322005" sldId="259"/>
            <ac:picMk id="7" creationId="{3FA1A35A-D99D-A262-360C-7EC77EDB54E6}"/>
          </ac:picMkLst>
        </pc:picChg>
        <pc:picChg chg="mod">
          <ac:chgData name="Efstratia Geragoteli" userId="a62654ac6cd3e42e" providerId="LiveId" clId="{0733BDEF-5EED-43FA-A2D0-AFA1305E96FF}" dt="2025-06-23T09:12:36.710" v="827"/>
          <ac:picMkLst>
            <pc:docMk/>
            <pc:sldMk cId="4209322005" sldId="259"/>
            <ac:picMk id="8" creationId="{EA70616B-E344-4856-8DF9-707C26236613}"/>
          </ac:picMkLst>
        </pc:picChg>
        <pc:picChg chg="add mod">
          <ac:chgData name="Efstratia Geragoteli" userId="a62654ac6cd3e42e" providerId="LiveId" clId="{0733BDEF-5EED-43FA-A2D0-AFA1305E96FF}" dt="2025-06-23T09:18:37.982" v="847" actId="207"/>
          <ac:picMkLst>
            <pc:docMk/>
            <pc:sldMk cId="4209322005" sldId="259"/>
            <ac:picMk id="9" creationId="{753D4519-C438-9036-141B-D5788CBDC8DB}"/>
          </ac:picMkLst>
        </pc:picChg>
        <pc:picChg chg="add mod">
          <ac:chgData name="Efstratia Geragoteli" userId="a62654ac6cd3e42e" providerId="LiveId" clId="{0733BDEF-5EED-43FA-A2D0-AFA1305E96FF}" dt="2025-06-23T09:18:37.982" v="847" actId="207"/>
          <ac:picMkLst>
            <pc:docMk/>
            <pc:sldMk cId="4209322005" sldId="259"/>
            <ac:picMk id="10" creationId="{99B93C13-D3EB-2918-F602-694A00F35DAB}"/>
          </ac:picMkLst>
        </pc:picChg>
        <pc:picChg chg="add mod">
          <ac:chgData name="Efstratia Geragoteli" userId="a62654ac6cd3e42e" providerId="LiveId" clId="{0733BDEF-5EED-43FA-A2D0-AFA1305E96FF}" dt="2025-06-23T09:18:37.982" v="847" actId="207"/>
          <ac:picMkLst>
            <pc:docMk/>
            <pc:sldMk cId="4209322005" sldId="259"/>
            <ac:picMk id="11" creationId="{1565B41A-2391-4432-2948-767C68156EA4}"/>
          </ac:picMkLst>
        </pc:picChg>
        <pc:picChg chg="add mod">
          <ac:chgData name="Efstratia Geragoteli" userId="a62654ac6cd3e42e" providerId="LiveId" clId="{0733BDEF-5EED-43FA-A2D0-AFA1305E96FF}" dt="2025-06-23T09:18:37.982" v="847" actId="207"/>
          <ac:picMkLst>
            <pc:docMk/>
            <pc:sldMk cId="4209322005" sldId="259"/>
            <ac:picMk id="12" creationId="{C5B19A4E-81B1-E7FA-0BA9-64D5B5D31D18}"/>
          </ac:picMkLst>
        </pc:picChg>
        <pc:picChg chg="add mod">
          <ac:chgData name="Efstratia Geragoteli" userId="a62654ac6cd3e42e" providerId="LiveId" clId="{0733BDEF-5EED-43FA-A2D0-AFA1305E96FF}" dt="2025-06-23T09:17:36.412" v="844" actId="14100"/>
          <ac:picMkLst>
            <pc:docMk/>
            <pc:sldMk cId="4209322005" sldId="259"/>
            <ac:picMk id="19" creationId="{975E0347-6568-C8A6-3D20-2A696D7EBA47}"/>
          </ac:picMkLst>
        </pc:picChg>
        <pc:picChg chg="add mod">
          <ac:chgData name="Efstratia Geragoteli" userId="a62654ac6cd3e42e" providerId="LiveId" clId="{0733BDEF-5EED-43FA-A2D0-AFA1305E96FF}" dt="2025-06-23T12:36:28.027" v="2120"/>
          <ac:picMkLst>
            <pc:docMk/>
            <pc:sldMk cId="4209322005" sldId="259"/>
            <ac:picMk id="20" creationId="{234F6609-9985-95AB-F4F6-BCDEB66D6BAF}"/>
          </ac:picMkLst>
        </pc:picChg>
      </pc:sldChg>
      <pc:sldChg chg="modSp setBg">
        <pc:chgData name="Efstratia Geragoteli" userId="a62654ac6cd3e42e" providerId="LiveId" clId="{0733BDEF-5EED-43FA-A2D0-AFA1305E96FF}" dt="2025-06-23T09:00:54.334" v="810"/>
        <pc:sldMkLst>
          <pc:docMk/>
          <pc:sldMk cId="3501347425" sldId="260"/>
        </pc:sldMkLst>
        <pc:picChg chg="mod">
          <ac:chgData name="Efstratia Geragoteli" userId="a62654ac6cd3e42e" providerId="LiveId" clId="{0733BDEF-5EED-43FA-A2D0-AFA1305E96FF}" dt="2025-06-23T08:41:50.096" v="752" actId="14826"/>
          <ac:picMkLst>
            <pc:docMk/>
            <pc:sldMk cId="3501347425" sldId="260"/>
            <ac:picMk id="5" creationId="{A21EA617-6D48-425F-97A8-7FEC82C8F401}"/>
          </ac:picMkLst>
        </pc:picChg>
      </pc:sldChg>
      <pc:sldChg chg="addSp modSp mod modAnim">
        <pc:chgData name="Efstratia Geragoteli" userId="a62654ac6cd3e42e" providerId="LiveId" clId="{0733BDEF-5EED-43FA-A2D0-AFA1305E96FF}" dt="2025-06-23T12:45:07.705" v="2154"/>
        <pc:sldMkLst>
          <pc:docMk/>
          <pc:sldMk cId="2153922436" sldId="264"/>
        </pc:sldMkLst>
        <pc:grpChg chg="add mod">
          <ac:chgData name="Efstratia Geragoteli" userId="a62654ac6cd3e42e" providerId="LiveId" clId="{0733BDEF-5EED-43FA-A2D0-AFA1305E96FF}" dt="2025-06-23T09:05:59.834" v="815" actId="164"/>
          <ac:grpSpMkLst>
            <pc:docMk/>
            <pc:sldMk cId="2153922436" sldId="264"/>
            <ac:grpSpMk id="4" creationId="{31506699-9720-80B4-935E-402BCD545353}"/>
          </ac:grpSpMkLst>
        </pc:grpChg>
        <pc:grpChg chg="add mod">
          <ac:chgData name="Efstratia Geragoteli" userId="a62654ac6cd3e42e" providerId="LiveId" clId="{0733BDEF-5EED-43FA-A2D0-AFA1305E96FF}" dt="2025-06-23T09:06:13.493" v="816" actId="164"/>
          <ac:grpSpMkLst>
            <pc:docMk/>
            <pc:sldMk cId="2153922436" sldId="264"/>
            <ac:grpSpMk id="6" creationId="{2F3CF4E5-2E84-F5A0-5D7E-8BEEBC4E3641}"/>
          </ac:grpSpMkLst>
        </pc:grpChg>
        <pc:graphicFrameChg chg="mod">
          <ac:chgData name="Efstratia Geragoteli" userId="a62654ac6cd3e42e" providerId="LiveId" clId="{0733BDEF-5EED-43FA-A2D0-AFA1305E96FF}" dt="2025-06-23T09:05:38.039" v="814" actId="1076"/>
          <ac:graphicFrameMkLst>
            <pc:docMk/>
            <pc:sldMk cId="2153922436" sldId="264"/>
            <ac:graphicFrameMk id="7" creationId="{0FCA3647-F796-8BC0-4FAC-0559B2A75C72}"/>
          </ac:graphicFrameMkLst>
        </pc:graphicFrameChg>
        <pc:graphicFrameChg chg="mod">
          <ac:chgData name="Efstratia Geragoteli" userId="a62654ac6cd3e42e" providerId="LiveId" clId="{0733BDEF-5EED-43FA-A2D0-AFA1305E96FF}" dt="2025-06-23T09:05:38.039" v="814" actId="1076"/>
          <ac:graphicFrameMkLst>
            <pc:docMk/>
            <pc:sldMk cId="2153922436" sldId="264"/>
            <ac:graphicFrameMk id="13" creationId="{9883EF97-6510-67A1-4E2C-417234CE30C6}"/>
          </ac:graphicFrameMkLst>
        </pc:graphicFrameChg>
        <pc:picChg chg="add mod">
          <ac:chgData name="Efstratia Geragoteli" userId="a62654ac6cd3e42e" providerId="LiveId" clId="{0733BDEF-5EED-43FA-A2D0-AFA1305E96FF}" dt="2025-06-23T12:35:56.585" v="2114" actId="1076"/>
          <ac:picMkLst>
            <pc:docMk/>
            <pc:sldMk cId="2153922436" sldId="264"/>
            <ac:picMk id="9" creationId="{45E5AE2B-1934-6C18-F5FA-CE3064B9E8E8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4" creationId="{F1DE44EA-E585-9A22-A9B4-3DFE759204F1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26" creationId="{1C8BF955-4C67-E5F7-D045-68887FC50843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28" creationId="{F7B7B852-780D-B02B-EA0F-23114F103254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30" creationId="{731B796D-9D01-18EC-7C03-8DFBE3BE8A3B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36" creationId="{CAB11297-7F7A-CC70-656F-41C32AD67AFD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46" creationId="{02F8A25A-AB29-FB63-4A62-BBE32C85C1CF}"/>
          </ac:picMkLst>
        </pc:picChg>
        <pc:picChg chg="mod">
          <ac:chgData name="Efstratia Geragoteli" userId="a62654ac6cd3e42e" providerId="LiveId" clId="{0733BDEF-5EED-43FA-A2D0-AFA1305E96FF}" dt="2025-06-23T09:05:59.834" v="815" actId="164"/>
          <ac:picMkLst>
            <pc:docMk/>
            <pc:sldMk cId="2153922436" sldId="264"/>
            <ac:picMk id="1048" creationId="{3F3219E3-E919-3CF0-3154-7F3CE6348B35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52" creationId="{AE20400B-A0EE-C41F-7D40-73F897A0A722}"/>
          </ac:picMkLst>
        </pc:picChg>
        <pc:picChg chg="mod">
          <ac:chgData name="Efstratia Geragoteli" userId="a62654ac6cd3e42e" providerId="LiveId" clId="{0733BDEF-5EED-43FA-A2D0-AFA1305E96FF}" dt="2025-06-23T09:06:13.493" v="816" actId="164"/>
          <ac:picMkLst>
            <pc:docMk/>
            <pc:sldMk cId="2153922436" sldId="264"/>
            <ac:picMk id="1056" creationId="{A24F0898-3FDD-2A63-CD91-82493F6A7841}"/>
          </ac:picMkLst>
        </pc:picChg>
        <pc:picChg chg="mod">
          <ac:chgData name="Efstratia Geragoteli" userId="a62654ac6cd3e42e" providerId="LiveId" clId="{0733BDEF-5EED-43FA-A2D0-AFA1305E96FF}" dt="2025-06-23T09:06:13.493" v="816" actId="164"/>
          <ac:picMkLst>
            <pc:docMk/>
            <pc:sldMk cId="2153922436" sldId="264"/>
            <ac:picMk id="1058" creationId="{8AFE0E4B-AA22-8C48-7BD4-C51A16E867F2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60" creationId="{74DF115C-0FC1-8B1C-8961-1F15C747DE53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62" creationId="{13D9B949-B8DA-9E80-62D8-1A43E649CF83}"/>
          </ac:picMkLst>
        </pc:picChg>
        <pc:picChg chg="mod">
          <ac:chgData name="Efstratia Geragoteli" userId="a62654ac6cd3e42e" providerId="LiveId" clId="{0733BDEF-5EED-43FA-A2D0-AFA1305E96FF}" dt="2025-06-23T09:06:13.493" v="816" actId="164"/>
          <ac:picMkLst>
            <pc:docMk/>
            <pc:sldMk cId="2153922436" sldId="264"/>
            <ac:picMk id="1064" creationId="{1488E275-3CD9-7E64-1D55-4E2240C3B9A9}"/>
          </ac:picMkLst>
        </pc:picChg>
        <pc:picChg chg="mod">
          <ac:chgData name="Efstratia Geragoteli" userId="a62654ac6cd3e42e" providerId="LiveId" clId="{0733BDEF-5EED-43FA-A2D0-AFA1305E96FF}" dt="2025-06-23T09:06:37.111" v="817" actId="1076"/>
          <ac:picMkLst>
            <pc:docMk/>
            <pc:sldMk cId="2153922436" sldId="264"/>
            <ac:picMk id="1066" creationId="{208609C2-FCF4-8E3F-8CCF-0B35DCDC7417}"/>
          </ac:picMkLst>
        </pc:picChg>
      </pc:sldChg>
      <pc:sldChg chg="addSp modSp setBg">
        <pc:chgData name="Efstratia Geragoteli" userId="a62654ac6cd3e42e" providerId="LiveId" clId="{0733BDEF-5EED-43FA-A2D0-AFA1305E96FF}" dt="2025-06-23T12:36:07.442" v="2116"/>
        <pc:sldMkLst>
          <pc:docMk/>
          <pc:sldMk cId="2196663044" sldId="265"/>
        </pc:sldMkLst>
        <pc:spChg chg="mod">
          <ac:chgData name="Efstratia Geragoteli" userId="a62654ac6cd3e42e" providerId="LiveId" clId="{0733BDEF-5EED-43FA-A2D0-AFA1305E96FF}" dt="2025-06-23T08:44:18.977" v="755" actId="207"/>
          <ac:spMkLst>
            <pc:docMk/>
            <pc:sldMk cId="2196663044" sldId="265"/>
            <ac:spMk id="2" creationId="{4B36BF30-4BA7-D418-26B5-757903FEFD19}"/>
          </ac:spMkLst>
        </pc:spChg>
        <pc:picChg chg="add mod">
          <ac:chgData name="Efstratia Geragoteli" userId="a62654ac6cd3e42e" providerId="LiveId" clId="{0733BDEF-5EED-43FA-A2D0-AFA1305E96FF}" dt="2025-06-23T12:36:07.442" v="2116"/>
          <ac:picMkLst>
            <pc:docMk/>
            <pc:sldMk cId="2196663044" sldId="265"/>
            <ac:picMk id="3" creationId="{A31B579E-DBE8-CF20-03FC-67803282C0F5}"/>
          </ac:picMkLst>
        </pc:picChg>
      </pc:sldChg>
      <pc:sldChg chg="addSp modSp setBg">
        <pc:chgData name="Efstratia Geragoteli" userId="a62654ac6cd3e42e" providerId="LiveId" clId="{0733BDEF-5EED-43FA-A2D0-AFA1305E96FF}" dt="2025-06-23T12:36:21.545" v="2119"/>
        <pc:sldMkLst>
          <pc:docMk/>
          <pc:sldMk cId="17002136" sldId="266"/>
        </pc:sldMkLst>
        <pc:picChg chg="add mod">
          <ac:chgData name="Efstratia Geragoteli" userId="a62654ac6cd3e42e" providerId="LiveId" clId="{0733BDEF-5EED-43FA-A2D0-AFA1305E96FF}" dt="2025-06-23T12:36:21.545" v="2119"/>
          <ac:picMkLst>
            <pc:docMk/>
            <pc:sldMk cId="17002136" sldId="266"/>
            <ac:picMk id="3" creationId="{940BD833-B5F8-164D-BDD7-7F39C96B3065}"/>
          </ac:picMkLst>
        </pc:picChg>
      </pc:sldChg>
      <pc:sldChg chg="addSp delSp modSp mod setBg delAnim modAnim">
        <pc:chgData name="Efstratia Geragoteli" userId="a62654ac6cd3e42e" providerId="LiveId" clId="{0733BDEF-5EED-43FA-A2D0-AFA1305E96FF}" dt="2025-06-23T12:47:19.966" v="2155"/>
        <pc:sldMkLst>
          <pc:docMk/>
          <pc:sldMk cId="2980270362" sldId="267"/>
        </pc:sldMkLst>
        <pc:spChg chg="mod">
          <ac:chgData name="Efstratia Geragoteli" userId="a62654ac6cd3e42e" providerId="LiveId" clId="{0733BDEF-5EED-43FA-A2D0-AFA1305E96FF}" dt="2025-06-23T12:39:53.428" v="2142"/>
          <ac:spMkLst>
            <pc:docMk/>
            <pc:sldMk cId="2980270362" sldId="267"/>
            <ac:spMk id="2" creationId="{A81A2CF1-550A-E822-87C8-A070AD6EEA4B}"/>
          </ac:spMkLst>
        </pc:spChg>
        <pc:spChg chg="add del mod">
          <ac:chgData name="Efstratia Geragoteli" userId="a62654ac6cd3e42e" providerId="LiveId" clId="{0733BDEF-5EED-43FA-A2D0-AFA1305E96FF}" dt="2025-06-23T10:44:08.062" v="1131" actId="478"/>
          <ac:spMkLst>
            <pc:docMk/>
            <pc:sldMk cId="2980270362" sldId="267"/>
            <ac:spMk id="9" creationId="{CCCD6955-5075-C259-3EE6-9CFF5974FFB0}"/>
          </ac:spMkLst>
        </pc:spChg>
        <pc:picChg chg="add del mod">
          <ac:chgData name="Efstratia Geragoteli" userId="a62654ac6cd3e42e" providerId="LiveId" clId="{0733BDEF-5EED-43FA-A2D0-AFA1305E96FF}" dt="2025-06-23T10:21:23.002" v="1109" actId="478"/>
          <ac:picMkLst>
            <pc:docMk/>
            <pc:sldMk cId="2980270362" sldId="267"/>
            <ac:picMk id="3" creationId="{9485E8E4-9AFD-159B-7078-90FEF680719A}"/>
          </ac:picMkLst>
        </pc:picChg>
        <pc:picChg chg="add del mod">
          <ac:chgData name="Efstratia Geragoteli" userId="a62654ac6cd3e42e" providerId="LiveId" clId="{0733BDEF-5EED-43FA-A2D0-AFA1305E96FF}" dt="2025-06-23T10:22:23.207" v="1116" actId="478"/>
          <ac:picMkLst>
            <pc:docMk/>
            <pc:sldMk cId="2980270362" sldId="267"/>
            <ac:picMk id="4" creationId="{333E0FB5-F164-C8C2-F156-D7D5E1C79E98}"/>
          </ac:picMkLst>
        </pc:picChg>
        <pc:picChg chg="del mod">
          <ac:chgData name="Efstratia Geragoteli" userId="a62654ac6cd3e42e" providerId="LiveId" clId="{0733BDEF-5EED-43FA-A2D0-AFA1305E96FF}" dt="2025-06-23T10:43:44.593" v="1129" actId="478"/>
          <ac:picMkLst>
            <pc:docMk/>
            <pc:sldMk cId="2980270362" sldId="267"/>
            <ac:picMk id="5" creationId="{58545881-C861-505A-C6AF-2E5214B4EBB3}"/>
          </ac:picMkLst>
        </pc:picChg>
        <pc:picChg chg="add del mod">
          <ac:chgData name="Efstratia Geragoteli" userId="a62654ac6cd3e42e" providerId="LiveId" clId="{0733BDEF-5EED-43FA-A2D0-AFA1305E96FF}" dt="2025-06-23T11:14:05.072" v="1150" actId="478"/>
          <ac:picMkLst>
            <pc:docMk/>
            <pc:sldMk cId="2980270362" sldId="267"/>
            <ac:picMk id="7" creationId="{A3521034-946B-D709-D3E8-94B2A3F64199}"/>
          </ac:picMkLst>
        </pc:picChg>
        <pc:picChg chg="add del mod">
          <ac:chgData name="Efstratia Geragoteli" userId="a62654ac6cd3e42e" providerId="LiveId" clId="{0733BDEF-5EED-43FA-A2D0-AFA1305E96FF}" dt="2025-06-23T10:46:44.914" v="1134" actId="478"/>
          <ac:picMkLst>
            <pc:docMk/>
            <pc:sldMk cId="2980270362" sldId="267"/>
            <ac:picMk id="10" creationId="{BACB755C-82D4-C4F7-2A95-4730DE2B7557}"/>
          </ac:picMkLst>
        </pc:picChg>
        <pc:picChg chg="add del mod">
          <ac:chgData name="Efstratia Geragoteli" userId="a62654ac6cd3e42e" providerId="LiveId" clId="{0733BDEF-5EED-43FA-A2D0-AFA1305E96FF}" dt="2025-06-23T11:10:02.913" v="1140" actId="478"/>
          <ac:picMkLst>
            <pc:docMk/>
            <pc:sldMk cId="2980270362" sldId="267"/>
            <ac:picMk id="11" creationId="{EE42CDEE-59F2-3760-15A6-CA0D57F6A280}"/>
          </ac:picMkLst>
        </pc:picChg>
        <pc:picChg chg="add del mod">
          <ac:chgData name="Efstratia Geragoteli" userId="a62654ac6cd3e42e" providerId="LiveId" clId="{0733BDEF-5EED-43FA-A2D0-AFA1305E96FF}" dt="2025-06-23T12:44:15.819" v="2151" actId="478"/>
          <ac:picMkLst>
            <pc:docMk/>
            <pc:sldMk cId="2980270362" sldId="267"/>
            <ac:picMk id="12" creationId="{BBDF0CD2-FB5C-A3EE-29F2-2F15B7EEB34A}"/>
          </ac:picMkLst>
        </pc:picChg>
        <pc:picChg chg="add mod">
          <ac:chgData name="Efstratia Geragoteli" userId="a62654ac6cd3e42e" providerId="LiveId" clId="{0733BDEF-5EED-43FA-A2D0-AFA1305E96FF}" dt="2025-06-23T12:39:19.935" v="2141" actId="1035"/>
          <ac:picMkLst>
            <pc:docMk/>
            <pc:sldMk cId="2980270362" sldId="267"/>
            <ac:picMk id="14" creationId="{F29CF798-6339-CD81-4C71-90C7D6E05CE8}"/>
          </ac:picMkLst>
        </pc:picChg>
        <pc:picChg chg="add mod">
          <ac:chgData name="Efstratia Geragoteli" userId="a62654ac6cd3e42e" providerId="LiveId" clId="{0733BDEF-5EED-43FA-A2D0-AFA1305E96FF}" dt="2025-06-23T12:44:27.781" v="2152" actId="1076"/>
          <ac:picMkLst>
            <pc:docMk/>
            <pc:sldMk cId="2980270362" sldId="267"/>
            <ac:picMk id="15" creationId="{087447B5-F580-DE95-0C2A-B1A040389517}"/>
          </ac:picMkLst>
        </pc:picChg>
      </pc:sldChg>
      <pc:sldChg chg="addSp modSp mod setBg modAnim">
        <pc:chgData name="Efstratia Geragoteli" userId="a62654ac6cd3e42e" providerId="LiveId" clId="{0733BDEF-5EED-43FA-A2D0-AFA1305E96FF}" dt="2025-06-23T12:36:02.794" v="2115"/>
        <pc:sldMkLst>
          <pc:docMk/>
          <pc:sldMk cId="416237530" sldId="269"/>
        </pc:sldMkLst>
        <pc:spChg chg="add mod">
          <ac:chgData name="Efstratia Geragoteli" userId="a62654ac6cd3e42e" providerId="LiveId" clId="{0733BDEF-5EED-43FA-A2D0-AFA1305E96FF}" dt="2025-06-23T05:14:35.214" v="125" actId="1076"/>
          <ac:spMkLst>
            <pc:docMk/>
            <pc:sldMk cId="416237530" sldId="269"/>
            <ac:spMk id="3" creationId="{E9D4E5BD-EDD2-0E4D-CD56-E94D3BD144FB}"/>
          </ac:spMkLst>
        </pc:spChg>
        <pc:spChg chg="mod">
          <ac:chgData name="Efstratia Geragoteli" userId="a62654ac6cd3e42e" providerId="LiveId" clId="{0733BDEF-5EED-43FA-A2D0-AFA1305E96FF}" dt="2025-06-23T05:14:35.214" v="125" actId="1076"/>
          <ac:spMkLst>
            <pc:docMk/>
            <pc:sldMk cId="416237530" sldId="269"/>
            <ac:spMk id="46" creationId="{C1BAEE98-91F2-2148-41F9-DE562E9F78CA}"/>
          </ac:spMkLst>
        </pc:spChg>
        <pc:spChg chg="mod">
          <ac:chgData name="Efstratia Geragoteli" userId="a62654ac6cd3e42e" providerId="LiveId" clId="{0733BDEF-5EED-43FA-A2D0-AFA1305E96FF}" dt="2025-06-23T05:15:06.635" v="128" actId="1076"/>
          <ac:spMkLst>
            <pc:docMk/>
            <pc:sldMk cId="416237530" sldId="269"/>
            <ac:spMk id="48" creationId="{CD561717-16B2-1CA3-C380-650D56B72783}"/>
          </ac:spMkLst>
        </pc:spChg>
        <pc:graphicFrameChg chg="mod modGraphic">
          <ac:chgData name="Efstratia Geragoteli" userId="a62654ac6cd3e42e" providerId="LiveId" clId="{0733BDEF-5EED-43FA-A2D0-AFA1305E96FF}" dt="2025-06-23T09:30:37.839" v="1082" actId="403"/>
          <ac:graphicFrameMkLst>
            <pc:docMk/>
            <pc:sldMk cId="416237530" sldId="269"/>
            <ac:graphicFrameMk id="2" creationId="{771FDA98-2567-4E95-AFC3-30ABA0F0AC40}"/>
          </ac:graphicFrameMkLst>
        </pc:graphicFrameChg>
        <pc:graphicFrameChg chg="add mod">
          <ac:chgData name="Efstratia Geragoteli" userId="a62654ac6cd3e42e" providerId="LiveId" clId="{0733BDEF-5EED-43FA-A2D0-AFA1305E96FF}" dt="2025-06-23T09:28:48.038" v="1052" actId="20577"/>
          <ac:graphicFrameMkLst>
            <pc:docMk/>
            <pc:sldMk cId="416237530" sldId="269"/>
            <ac:graphicFrameMk id="4" creationId="{0FADB716-4AF0-A054-94B7-7B41039FDDE9}"/>
          </ac:graphicFrameMkLst>
        </pc:graphicFrameChg>
        <pc:graphicFrameChg chg="mod modGraphic">
          <ac:chgData name="Efstratia Geragoteli" userId="a62654ac6cd3e42e" providerId="LiveId" clId="{0733BDEF-5EED-43FA-A2D0-AFA1305E96FF}" dt="2025-06-23T09:32:37.003" v="1104"/>
          <ac:graphicFrameMkLst>
            <pc:docMk/>
            <pc:sldMk cId="416237530" sldId="269"/>
            <ac:graphicFrameMk id="50" creationId="{BBDCDDB6-9D93-2FAD-67CD-142BB3B567CC}"/>
          </ac:graphicFrameMkLst>
        </pc:graphicFrameChg>
        <pc:picChg chg="add mod">
          <ac:chgData name="Efstratia Geragoteli" userId="a62654ac6cd3e42e" providerId="LiveId" clId="{0733BDEF-5EED-43FA-A2D0-AFA1305E96FF}" dt="2025-06-23T12:36:02.794" v="2115"/>
          <ac:picMkLst>
            <pc:docMk/>
            <pc:sldMk cId="416237530" sldId="269"/>
            <ac:picMk id="5" creationId="{881A2858-9F6E-DC4C-6C74-791B42B4C945}"/>
          </ac:picMkLst>
        </pc:picChg>
      </pc:sldChg>
      <pc:sldChg chg="addSp modSp add setBg modAnim">
        <pc:chgData name="Efstratia Geragoteli" userId="a62654ac6cd3e42e" providerId="LiveId" clId="{0733BDEF-5EED-43FA-A2D0-AFA1305E96FF}" dt="2025-06-23T12:36:13.593" v="2117"/>
        <pc:sldMkLst>
          <pc:docMk/>
          <pc:sldMk cId="4260833341" sldId="270"/>
        </pc:sldMkLst>
        <pc:spChg chg="mod">
          <ac:chgData name="Efstratia Geragoteli" userId="a62654ac6cd3e42e" providerId="LiveId" clId="{0733BDEF-5EED-43FA-A2D0-AFA1305E96FF}" dt="2025-06-23T08:46:29.617" v="756" actId="20577"/>
          <ac:spMkLst>
            <pc:docMk/>
            <pc:sldMk cId="4260833341" sldId="270"/>
            <ac:spMk id="2" creationId="{1A1A6CDC-4002-A63F-FDB5-5C04C966DDDE}"/>
          </ac:spMkLst>
        </pc:spChg>
        <pc:graphicFrameChg chg="mod">
          <ac:chgData name="Efstratia Geragoteli" userId="a62654ac6cd3e42e" providerId="LiveId" clId="{0733BDEF-5EED-43FA-A2D0-AFA1305E96FF}" dt="2025-06-23T11:53:26.489" v="1515" actId="20577"/>
          <ac:graphicFrameMkLst>
            <pc:docMk/>
            <pc:sldMk cId="4260833341" sldId="270"/>
            <ac:graphicFrameMk id="5" creationId="{A9461CD8-88F8-AA48-5823-8CB6FA86DB97}"/>
          </ac:graphicFrameMkLst>
        </pc:graphicFrameChg>
        <pc:picChg chg="add mod">
          <ac:chgData name="Efstratia Geragoteli" userId="a62654ac6cd3e42e" providerId="LiveId" clId="{0733BDEF-5EED-43FA-A2D0-AFA1305E96FF}" dt="2025-06-23T12:36:13.593" v="2117"/>
          <ac:picMkLst>
            <pc:docMk/>
            <pc:sldMk cId="4260833341" sldId="270"/>
            <ac:picMk id="3" creationId="{96917FFC-CD90-1E79-7D10-95F8C7B563D6}"/>
          </ac:picMkLst>
        </pc:picChg>
        <pc:picChg chg="mod">
          <ac:chgData name="Efstratia Geragoteli" userId="a62654ac6cd3e42e" providerId="LiveId" clId="{0733BDEF-5EED-43FA-A2D0-AFA1305E96FF}" dt="2025-06-23T11:36:35.418" v="1179" actId="14826"/>
          <ac:picMkLst>
            <pc:docMk/>
            <pc:sldMk cId="4260833341" sldId="270"/>
            <ac:picMk id="7" creationId="{75E44F84-9FE8-B411-3A21-E31E894F4256}"/>
          </ac:picMkLst>
        </pc:picChg>
        <pc:picChg chg="mod">
          <ac:chgData name="Efstratia Geragoteli" userId="a62654ac6cd3e42e" providerId="LiveId" clId="{0733BDEF-5EED-43FA-A2D0-AFA1305E96FF}" dt="2025-06-23T11:46:17.040" v="1444" actId="14826"/>
          <ac:picMkLst>
            <pc:docMk/>
            <pc:sldMk cId="4260833341" sldId="270"/>
            <ac:picMk id="9" creationId="{50895CFD-B82F-E246-2FDA-9A40994097AC}"/>
          </ac:picMkLst>
        </pc:picChg>
        <pc:picChg chg="mod">
          <ac:chgData name="Efstratia Geragoteli" userId="a62654ac6cd3e42e" providerId="LiveId" clId="{0733BDEF-5EED-43FA-A2D0-AFA1305E96FF}" dt="2025-06-23T11:50:00.533" v="1461" actId="14826"/>
          <ac:picMkLst>
            <pc:docMk/>
            <pc:sldMk cId="4260833341" sldId="270"/>
            <ac:picMk id="11" creationId="{52BFDA1A-8374-79C7-21CC-1E6AE8A41A8D}"/>
          </ac:picMkLst>
        </pc:picChg>
        <pc:picChg chg="mod">
          <ac:chgData name="Efstratia Geragoteli" userId="a62654ac6cd3e42e" providerId="LiveId" clId="{0733BDEF-5EED-43FA-A2D0-AFA1305E96FF}" dt="2025-06-23T11:54:28.112" v="1516" actId="14826"/>
          <ac:picMkLst>
            <pc:docMk/>
            <pc:sldMk cId="4260833341" sldId="270"/>
            <ac:picMk id="13" creationId="{82829F3A-BFCE-BFF9-1F91-3B2F4A1E473F}"/>
          </ac:picMkLst>
        </pc:picChg>
      </pc:sldChg>
      <pc:sldChg chg="modSp add del setBg">
        <pc:chgData name="Efstratia Geragoteli" userId="a62654ac6cd3e42e" providerId="LiveId" clId="{0733BDEF-5EED-43FA-A2D0-AFA1305E96FF}" dt="2025-06-23T12:23:28.729" v="2110" actId="47"/>
        <pc:sldMkLst>
          <pc:docMk/>
          <pc:sldMk cId="2055728427" sldId="271"/>
        </pc:sldMkLst>
        <pc:spChg chg="mod">
          <ac:chgData name="Efstratia Geragoteli" userId="a62654ac6cd3e42e" providerId="LiveId" clId="{0733BDEF-5EED-43FA-A2D0-AFA1305E96FF}" dt="2025-06-23T08:46:43.438" v="758" actId="20577"/>
          <ac:spMkLst>
            <pc:docMk/>
            <pc:sldMk cId="2055728427" sldId="271"/>
            <ac:spMk id="2" creationId="{3D5365AC-5281-FDCB-E7C9-D9D88FE7CC26}"/>
          </ac:spMkLst>
        </pc:spChg>
      </pc:sldChg>
      <pc:sldChg chg="addSp modSp add setBg modAnim">
        <pc:chgData name="Efstratia Geragoteli" userId="a62654ac6cd3e42e" providerId="LiveId" clId="{0733BDEF-5EED-43FA-A2D0-AFA1305E96FF}" dt="2025-06-23T12:36:19.177" v="2118"/>
        <pc:sldMkLst>
          <pc:docMk/>
          <pc:sldMk cId="3616711862" sldId="272"/>
        </pc:sldMkLst>
        <pc:spChg chg="mod">
          <ac:chgData name="Efstratia Geragoteli" userId="a62654ac6cd3e42e" providerId="LiveId" clId="{0733BDEF-5EED-43FA-A2D0-AFA1305E96FF}" dt="2025-06-23T08:46:36.014" v="757" actId="20577"/>
          <ac:spMkLst>
            <pc:docMk/>
            <pc:sldMk cId="3616711862" sldId="272"/>
            <ac:spMk id="2" creationId="{DB4F706E-41D9-4ED1-A4A5-D48DC9C8329E}"/>
          </ac:spMkLst>
        </pc:spChg>
        <pc:graphicFrameChg chg="mod">
          <ac:chgData name="Efstratia Geragoteli" userId="a62654ac6cd3e42e" providerId="LiveId" clId="{0733BDEF-5EED-43FA-A2D0-AFA1305E96FF}" dt="2025-06-23T12:12:39.179" v="1929" actId="20577"/>
          <ac:graphicFrameMkLst>
            <pc:docMk/>
            <pc:sldMk cId="3616711862" sldId="272"/>
            <ac:graphicFrameMk id="5" creationId="{E1273757-2A93-E874-0136-0E966220806B}"/>
          </ac:graphicFrameMkLst>
        </pc:graphicFrameChg>
        <pc:picChg chg="add mod">
          <ac:chgData name="Efstratia Geragoteli" userId="a62654ac6cd3e42e" providerId="LiveId" clId="{0733BDEF-5EED-43FA-A2D0-AFA1305E96FF}" dt="2025-06-23T12:36:19.177" v="2118"/>
          <ac:picMkLst>
            <pc:docMk/>
            <pc:sldMk cId="3616711862" sldId="272"/>
            <ac:picMk id="3" creationId="{11119CFE-023A-F81E-951C-F69F66A74F6D}"/>
          </ac:picMkLst>
        </pc:picChg>
        <pc:picChg chg="mod">
          <ac:chgData name="Efstratia Geragoteli" userId="a62654ac6cd3e42e" providerId="LiveId" clId="{0733BDEF-5EED-43FA-A2D0-AFA1305E96FF}" dt="2025-06-23T11:57:52.012" v="1588" actId="14826"/>
          <ac:picMkLst>
            <pc:docMk/>
            <pc:sldMk cId="3616711862" sldId="272"/>
            <ac:picMk id="7" creationId="{3B3AA853-31C8-F951-5157-2FD39C8B87BD}"/>
          </ac:picMkLst>
        </pc:picChg>
        <pc:picChg chg="mod">
          <ac:chgData name="Efstratia Geragoteli" userId="a62654ac6cd3e42e" providerId="LiveId" clId="{0733BDEF-5EED-43FA-A2D0-AFA1305E96FF}" dt="2025-06-23T12:00:30.050" v="1664" actId="14826"/>
          <ac:picMkLst>
            <pc:docMk/>
            <pc:sldMk cId="3616711862" sldId="272"/>
            <ac:picMk id="9" creationId="{54F19F73-AA92-20A3-357F-250AAA1D06D3}"/>
          </ac:picMkLst>
        </pc:picChg>
        <pc:picChg chg="mod">
          <ac:chgData name="Efstratia Geragoteli" userId="a62654ac6cd3e42e" providerId="LiveId" clId="{0733BDEF-5EED-43FA-A2D0-AFA1305E96FF}" dt="2025-06-23T12:08:16.038" v="1830" actId="14826"/>
          <ac:picMkLst>
            <pc:docMk/>
            <pc:sldMk cId="3616711862" sldId="272"/>
            <ac:picMk id="11" creationId="{8652311E-E779-428C-7863-135C346364A2}"/>
          </ac:picMkLst>
        </pc:picChg>
        <pc:picChg chg="mod">
          <ac:chgData name="Efstratia Geragoteli" userId="a62654ac6cd3e42e" providerId="LiveId" clId="{0733BDEF-5EED-43FA-A2D0-AFA1305E96FF}" dt="2025-06-23T12:12:50.075" v="1930" actId="14826"/>
          <ac:picMkLst>
            <pc:docMk/>
            <pc:sldMk cId="3616711862" sldId="272"/>
            <ac:picMk id="13" creationId="{AA27735A-4EFE-8C4C-FBC8-575BB4BA2993}"/>
          </ac:picMkLst>
        </pc:picChg>
      </pc:sldChg>
      <pc:sldChg chg="addSp modSp add setBg">
        <pc:chgData name="Efstratia Geragoteli" userId="a62654ac6cd3e42e" providerId="LiveId" clId="{0733BDEF-5EED-43FA-A2D0-AFA1305E96FF}" dt="2025-06-23T12:36:30.974" v="2121"/>
        <pc:sldMkLst>
          <pc:docMk/>
          <pc:sldMk cId="1273605742" sldId="273"/>
        </pc:sldMkLst>
        <pc:graphicFrameChg chg="mod">
          <ac:chgData name="Efstratia Geragoteli" userId="a62654ac6cd3e42e" providerId="LiveId" clId="{0733BDEF-5EED-43FA-A2D0-AFA1305E96FF}" dt="2025-06-23T12:23:13.463" v="2109" actId="20577"/>
          <ac:graphicFrameMkLst>
            <pc:docMk/>
            <pc:sldMk cId="1273605742" sldId="273"/>
            <ac:graphicFrameMk id="6" creationId="{0F9DF7CE-C0BC-2FBF-01E6-E5E5781FD20F}"/>
          </ac:graphicFrameMkLst>
        </pc:graphicFrameChg>
        <pc:picChg chg="add mod">
          <ac:chgData name="Efstratia Geragoteli" userId="a62654ac6cd3e42e" providerId="LiveId" clId="{0733BDEF-5EED-43FA-A2D0-AFA1305E96FF}" dt="2025-06-23T12:36:30.974" v="2121"/>
          <ac:picMkLst>
            <pc:docMk/>
            <pc:sldMk cId="1273605742" sldId="273"/>
            <ac:picMk id="3" creationId="{0E01146F-9181-6201-4394-E12D79EA785C}"/>
          </ac:picMkLst>
        </pc:picChg>
        <pc:picChg chg="mod">
          <ac:chgData name="Efstratia Geragoteli" userId="a62654ac6cd3e42e" providerId="LiveId" clId="{0733BDEF-5EED-43FA-A2D0-AFA1305E96FF}" dt="2025-06-23T09:12:49.117" v="828"/>
          <ac:picMkLst>
            <pc:docMk/>
            <pc:sldMk cId="1273605742" sldId="273"/>
            <ac:picMk id="8" creationId="{A573E5AA-BE82-1E99-C7AF-DC90E53AFCFE}"/>
          </ac:picMkLst>
        </pc:picChg>
      </pc:sldChg>
      <pc:sldMasterChg chg="setBg">
        <pc:chgData name="Efstratia Geragoteli" userId="a62654ac6cd3e42e" providerId="LiveId" clId="{0733BDEF-5EED-43FA-A2D0-AFA1305E96FF}" dt="2025-06-23T09:00:54.334" v="810"/>
        <pc:sldMasterMkLst>
          <pc:docMk/>
          <pc:sldMasterMk cId="82855549" sldId="2147483672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3CC69-7AF0-4923-9741-60E571E4AF3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E5CBB-7F1B-45CE-9D59-DF042111433C}">
      <dgm:prSet phldrT="[Text]" custT="1"/>
      <dgm:spPr/>
      <dgm:t>
        <a:bodyPr/>
        <a:lstStyle/>
        <a:p>
          <a:pPr algn="r"/>
          <a:r>
            <a:rPr lang="en-US" sz="1600" dirty="0"/>
            <a:t>API Server</a:t>
          </a:r>
        </a:p>
      </dgm:t>
    </dgm:pt>
    <dgm:pt modelId="{0A358BEC-25AE-4B72-8D4B-6420CB404B98}" type="parTrans" cxnId="{6DB2513F-A8B3-4091-B809-4E76E98307C6}">
      <dgm:prSet/>
      <dgm:spPr/>
      <dgm:t>
        <a:bodyPr/>
        <a:lstStyle/>
        <a:p>
          <a:endParaRPr lang="en-US"/>
        </a:p>
      </dgm:t>
    </dgm:pt>
    <dgm:pt modelId="{9430535C-90C8-466D-B2D8-EF85A46BED45}" type="sibTrans" cxnId="{6DB2513F-A8B3-4091-B809-4E76E98307C6}">
      <dgm:prSet/>
      <dgm:spPr/>
      <dgm:t>
        <a:bodyPr/>
        <a:lstStyle/>
        <a:p>
          <a:endParaRPr lang="en-US"/>
        </a:p>
      </dgm:t>
    </dgm:pt>
    <dgm:pt modelId="{E8F1A57C-7FD5-4CBA-B19C-04F901616232}">
      <dgm:prSet phldrT="[Text]" custT="1"/>
      <dgm:spPr/>
      <dgm:t>
        <a:bodyPr/>
        <a:lstStyle/>
        <a:p>
          <a:pPr algn="ctr"/>
          <a:r>
            <a:rPr lang="en-US" sz="1600" dirty="0"/>
            <a:t>Node.js &amp; Express.js</a:t>
          </a:r>
        </a:p>
      </dgm:t>
    </dgm:pt>
    <dgm:pt modelId="{8E238D22-8868-4EFF-8D8E-73FF1E4835DF}" type="parTrans" cxnId="{C3D21A2A-698B-4259-B1B4-892935507EC4}">
      <dgm:prSet/>
      <dgm:spPr/>
      <dgm:t>
        <a:bodyPr/>
        <a:lstStyle/>
        <a:p>
          <a:endParaRPr lang="en-US"/>
        </a:p>
      </dgm:t>
    </dgm:pt>
    <dgm:pt modelId="{8D9BFA1F-4275-4579-B0FC-38BBCE8B76D1}" type="sibTrans" cxnId="{C3D21A2A-698B-4259-B1B4-892935507EC4}">
      <dgm:prSet/>
      <dgm:spPr/>
      <dgm:t>
        <a:bodyPr/>
        <a:lstStyle/>
        <a:p>
          <a:endParaRPr lang="en-US"/>
        </a:p>
      </dgm:t>
    </dgm:pt>
    <dgm:pt modelId="{73FBC233-9982-43E0-9D6D-B334E79A8920}">
      <dgm:prSet phldrT="[Text]" custT="1"/>
      <dgm:spPr/>
      <dgm:t>
        <a:bodyPr/>
        <a:lstStyle/>
        <a:p>
          <a:pPr algn="r"/>
          <a:r>
            <a:rPr lang="en-US" sz="1600" dirty="0"/>
            <a:t>Database &amp; ORM</a:t>
          </a:r>
        </a:p>
      </dgm:t>
    </dgm:pt>
    <dgm:pt modelId="{04B7874C-19A4-4D6A-8A0F-957B4F17D4B4}" type="parTrans" cxnId="{25CAF33B-77AB-475F-8B6D-7965D3F8D31C}">
      <dgm:prSet/>
      <dgm:spPr/>
      <dgm:t>
        <a:bodyPr/>
        <a:lstStyle/>
        <a:p>
          <a:endParaRPr lang="en-US"/>
        </a:p>
      </dgm:t>
    </dgm:pt>
    <dgm:pt modelId="{A3BEE6EB-FFC9-42E8-A853-F445A976AD0F}" type="sibTrans" cxnId="{25CAF33B-77AB-475F-8B6D-7965D3F8D31C}">
      <dgm:prSet/>
      <dgm:spPr/>
      <dgm:t>
        <a:bodyPr/>
        <a:lstStyle/>
        <a:p>
          <a:endParaRPr lang="en-US"/>
        </a:p>
      </dgm:t>
    </dgm:pt>
    <dgm:pt modelId="{B60684D5-853E-407C-9C3A-437EBB3FACE8}">
      <dgm:prSet phldrT="[Text]" custT="1"/>
      <dgm:spPr/>
      <dgm:t>
        <a:bodyPr/>
        <a:lstStyle/>
        <a:p>
          <a:pPr algn="ctr"/>
          <a:r>
            <a:rPr lang="en-US" sz="1600" dirty="0"/>
            <a:t>MongoDB Atlas &amp; Mongoose</a:t>
          </a:r>
        </a:p>
      </dgm:t>
    </dgm:pt>
    <dgm:pt modelId="{C920059C-43DE-4BA3-882F-247EFE3015E5}" type="parTrans" cxnId="{1926390E-24FB-446C-AB2B-60B49B7DE247}">
      <dgm:prSet/>
      <dgm:spPr/>
      <dgm:t>
        <a:bodyPr/>
        <a:lstStyle/>
        <a:p>
          <a:endParaRPr lang="en-US"/>
        </a:p>
      </dgm:t>
    </dgm:pt>
    <dgm:pt modelId="{7FAAD230-CB11-44C7-905D-827843336A25}" type="sibTrans" cxnId="{1926390E-24FB-446C-AB2B-60B49B7DE247}">
      <dgm:prSet/>
      <dgm:spPr/>
      <dgm:t>
        <a:bodyPr/>
        <a:lstStyle/>
        <a:p>
          <a:endParaRPr lang="en-US"/>
        </a:p>
      </dgm:t>
    </dgm:pt>
    <dgm:pt modelId="{DF305E54-7E0A-4A82-898C-C917F4F9D96D}">
      <dgm:prSet phldrT="[Text]" custT="1"/>
      <dgm:spPr/>
      <dgm:t>
        <a:bodyPr/>
        <a:lstStyle/>
        <a:p>
          <a:pPr algn="r"/>
          <a:r>
            <a:rPr lang="en-US" sz="1600" dirty="0"/>
            <a:t>Hosting</a:t>
          </a:r>
        </a:p>
      </dgm:t>
    </dgm:pt>
    <dgm:pt modelId="{B151918D-E83D-4769-A69A-F515FBECAF10}" type="parTrans" cxnId="{B7094F08-6B3C-4F8F-884D-44A00B70F56F}">
      <dgm:prSet/>
      <dgm:spPr/>
      <dgm:t>
        <a:bodyPr/>
        <a:lstStyle/>
        <a:p>
          <a:endParaRPr lang="en-US"/>
        </a:p>
      </dgm:t>
    </dgm:pt>
    <dgm:pt modelId="{824A3241-2A8F-481A-95B3-CD7E48263DE2}" type="sibTrans" cxnId="{B7094F08-6B3C-4F8F-884D-44A00B70F56F}">
      <dgm:prSet/>
      <dgm:spPr/>
      <dgm:t>
        <a:bodyPr/>
        <a:lstStyle/>
        <a:p>
          <a:endParaRPr lang="en-US"/>
        </a:p>
      </dgm:t>
    </dgm:pt>
    <dgm:pt modelId="{C4D56CD9-EF8D-44C0-B18E-5CC91A1BAD38}">
      <dgm:prSet phldrT="[Text]" custT="1"/>
      <dgm:spPr/>
      <dgm:t>
        <a:bodyPr/>
        <a:lstStyle/>
        <a:p>
          <a:pPr algn="ctr"/>
          <a:r>
            <a:rPr lang="en-US" sz="1600" dirty="0"/>
            <a:t>Render.com</a:t>
          </a:r>
        </a:p>
      </dgm:t>
    </dgm:pt>
    <dgm:pt modelId="{575023DC-1A00-4FD7-8D65-6B20482C91B3}" type="parTrans" cxnId="{1C5AE8E3-CB7D-4898-8233-4A28906BD076}">
      <dgm:prSet/>
      <dgm:spPr/>
      <dgm:t>
        <a:bodyPr/>
        <a:lstStyle/>
        <a:p>
          <a:endParaRPr lang="en-US"/>
        </a:p>
      </dgm:t>
    </dgm:pt>
    <dgm:pt modelId="{32D69682-8D25-44FF-8E6A-43776424E5E9}" type="sibTrans" cxnId="{1C5AE8E3-CB7D-4898-8233-4A28906BD076}">
      <dgm:prSet/>
      <dgm:spPr/>
      <dgm:t>
        <a:bodyPr/>
        <a:lstStyle/>
        <a:p>
          <a:endParaRPr lang="en-US"/>
        </a:p>
      </dgm:t>
    </dgm:pt>
    <dgm:pt modelId="{0398F4F7-ED48-490F-A884-01B76195818C}">
      <dgm:prSet phldrT="[Text]" custT="1"/>
      <dgm:spPr/>
      <dgm:t>
        <a:bodyPr/>
        <a:lstStyle/>
        <a:p>
          <a:pPr algn="ctr"/>
          <a:r>
            <a:rPr lang="en-US" sz="1600" dirty="0"/>
            <a:t>Insomnia/ Postman</a:t>
          </a:r>
        </a:p>
      </dgm:t>
    </dgm:pt>
    <dgm:pt modelId="{97A0092B-BF61-45DC-89EA-31CA36CFCE68}" type="parTrans" cxnId="{3F54BA25-3E1C-4EF4-9A6F-E091417C9FA3}">
      <dgm:prSet/>
      <dgm:spPr/>
      <dgm:t>
        <a:bodyPr/>
        <a:lstStyle/>
        <a:p>
          <a:endParaRPr lang="en-US"/>
        </a:p>
      </dgm:t>
    </dgm:pt>
    <dgm:pt modelId="{DB50CFA9-676C-4593-9640-CAED60142E6F}" type="sibTrans" cxnId="{3F54BA25-3E1C-4EF4-9A6F-E091417C9FA3}">
      <dgm:prSet/>
      <dgm:spPr/>
      <dgm:t>
        <a:bodyPr/>
        <a:lstStyle/>
        <a:p>
          <a:endParaRPr lang="en-US"/>
        </a:p>
      </dgm:t>
    </dgm:pt>
    <dgm:pt modelId="{3B478C86-2704-40C6-AE04-FC825577D820}">
      <dgm:prSet phldrT="[Text]" custT="1"/>
      <dgm:spPr/>
      <dgm:t>
        <a:bodyPr/>
        <a:lstStyle/>
        <a:p>
          <a:pPr algn="r"/>
          <a:r>
            <a:rPr lang="en-US" sz="1600" dirty="0"/>
            <a:t>API Testing</a:t>
          </a:r>
        </a:p>
      </dgm:t>
    </dgm:pt>
    <dgm:pt modelId="{6DE2B2FB-0CCF-4630-A2AE-145089D00CC8}" type="parTrans" cxnId="{445CC261-5E26-4960-A7FC-E40D470B5458}">
      <dgm:prSet/>
      <dgm:spPr/>
      <dgm:t>
        <a:bodyPr/>
        <a:lstStyle/>
        <a:p>
          <a:endParaRPr lang="en-US"/>
        </a:p>
      </dgm:t>
    </dgm:pt>
    <dgm:pt modelId="{B98A8593-34D1-444D-B04C-F43D26EF2B2B}" type="sibTrans" cxnId="{445CC261-5E26-4960-A7FC-E40D470B5458}">
      <dgm:prSet/>
      <dgm:spPr/>
      <dgm:t>
        <a:bodyPr/>
        <a:lstStyle/>
        <a:p>
          <a:endParaRPr lang="en-US"/>
        </a:p>
      </dgm:t>
    </dgm:pt>
    <dgm:pt modelId="{92DE116B-306B-442D-93BA-8CCEAAB2DC4C}">
      <dgm:prSet phldrT="[Text]" custT="1"/>
      <dgm:spPr/>
      <dgm:t>
        <a:bodyPr/>
        <a:lstStyle/>
        <a:p>
          <a:pPr algn="r"/>
          <a:r>
            <a:rPr lang="en-US" sz="1600" dirty="0"/>
            <a:t>Env Vars</a:t>
          </a:r>
        </a:p>
      </dgm:t>
    </dgm:pt>
    <dgm:pt modelId="{058AD741-0734-403F-8C2F-2D39970A9AD9}" type="parTrans" cxnId="{AD31EBBB-3E9D-48EB-A0B0-197FEBCD5F9C}">
      <dgm:prSet/>
      <dgm:spPr/>
      <dgm:t>
        <a:bodyPr/>
        <a:lstStyle/>
        <a:p>
          <a:endParaRPr lang="en-US"/>
        </a:p>
      </dgm:t>
    </dgm:pt>
    <dgm:pt modelId="{2D6B5142-20CD-478D-8EDE-1415C632EEBA}" type="sibTrans" cxnId="{AD31EBBB-3E9D-48EB-A0B0-197FEBCD5F9C}">
      <dgm:prSet/>
      <dgm:spPr/>
      <dgm:t>
        <a:bodyPr/>
        <a:lstStyle/>
        <a:p>
          <a:endParaRPr lang="en-US"/>
        </a:p>
      </dgm:t>
    </dgm:pt>
    <dgm:pt modelId="{0A133A09-61B9-467A-ABD3-2228FDE97F02}">
      <dgm:prSet phldrT="[Text]" custT="1"/>
      <dgm:spPr/>
      <dgm:t>
        <a:bodyPr/>
        <a:lstStyle/>
        <a:p>
          <a:pPr algn="ctr"/>
          <a:r>
            <a:rPr lang="en-US" sz="1600" dirty="0" err="1"/>
            <a:t>Dotenv</a:t>
          </a:r>
          <a:endParaRPr lang="en-US" sz="1600" dirty="0"/>
        </a:p>
      </dgm:t>
    </dgm:pt>
    <dgm:pt modelId="{89313D10-CBD7-4610-9294-22DA6B7AD558}" type="parTrans" cxnId="{42A7BE0E-8BE1-4938-9D8A-C80E510AE9D8}">
      <dgm:prSet/>
      <dgm:spPr/>
      <dgm:t>
        <a:bodyPr/>
        <a:lstStyle/>
        <a:p>
          <a:endParaRPr lang="en-US"/>
        </a:p>
      </dgm:t>
    </dgm:pt>
    <dgm:pt modelId="{92C52CA8-45B7-4EB5-9DCB-B36BC8A698D6}" type="sibTrans" cxnId="{42A7BE0E-8BE1-4938-9D8A-C80E510AE9D8}">
      <dgm:prSet/>
      <dgm:spPr/>
      <dgm:t>
        <a:bodyPr/>
        <a:lstStyle/>
        <a:p>
          <a:endParaRPr lang="en-US"/>
        </a:p>
      </dgm:t>
    </dgm:pt>
    <dgm:pt modelId="{F2961724-D34B-449C-BC4E-901A6E0F3EF5}">
      <dgm:prSet phldrT="[Text]" custT="1"/>
      <dgm:spPr/>
      <dgm:t>
        <a:bodyPr/>
        <a:lstStyle/>
        <a:p>
          <a:pPr algn="r"/>
          <a:r>
            <a:rPr lang="en-US" sz="1600" dirty="0"/>
            <a:t>Auto-reload</a:t>
          </a:r>
        </a:p>
      </dgm:t>
    </dgm:pt>
    <dgm:pt modelId="{6B6C4236-7E00-44A5-8BD9-D2B90D5905FA}" type="parTrans" cxnId="{7364FFD0-ED31-4710-8EF3-B1DBF6781CDE}">
      <dgm:prSet/>
      <dgm:spPr/>
      <dgm:t>
        <a:bodyPr/>
        <a:lstStyle/>
        <a:p>
          <a:endParaRPr lang="en-US"/>
        </a:p>
      </dgm:t>
    </dgm:pt>
    <dgm:pt modelId="{EA6EA41C-CE53-4739-929E-E5AC386B0A68}" type="sibTrans" cxnId="{7364FFD0-ED31-4710-8EF3-B1DBF6781CDE}">
      <dgm:prSet/>
      <dgm:spPr/>
      <dgm:t>
        <a:bodyPr/>
        <a:lstStyle/>
        <a:p>
          <a:endParaRPr lang="en-US"/>
        </a:p>
      </dgm:t>
    </dgm:pt>
    <dgm:pt modelId="{734473AC-1E44-4BE7-82B2-6CAC669CE6E6}">
      <dgm:prSet phldrT="[Text]" custT="1"/>
      <dgm:spPr/>
      <dgm:t>
        <a:bodyPr/>
        <a:lstStyle/>
        <a:p>
          <a:pPr algn="ctr"/>
          <a:r>
            <a:rPr lang="en-US" sz="1600" dirty="0" err="1"/>
            <a:t>Nodemon</a:t>
          </a:r>
          <a:endParaRPr lang="en-US" sz="1600" dirty="0"/>
        </a:p>
      </dgm:t>
    </dgm:pt>
    <dgm:pt modelId="{FC5A8735-56CF-47F1-93BA-289011877DA7}" type="parTrans" cxnId="{5E5F95EC-B326-440A-9669-64906F2809E4}">
      <dgm:prSet/>
      <dgm:spPr/>
      <dgm:t>
        <a:bodyPr/>
        <a:lstStyle/>
        <a:p>
          <a:endParaRPr lang="en-US"/>
        </a:p>
      </dgm:t>
    </dgm:pt>
    <dgm:pt modelId="{E418C3F0-CE33-4E64-A349-E44030243AA2}" type="sibTrans" cxnId="{5E5F95EC-B326-440A-9669-64906F2809E4}">
      <dgm:prSet/>
      <dgm:spPr/>
      <dgm:t>
        <a:bodyPr/>
        <a:lstStyle/>
        <a:p>
          <a:endParaRPr lang="en-US"/>
        </a:p>
      </dgm:t>
    </dgm:pt>
    <dgm:pt modelId="{DBAFA215-E760-4409-A9DA-711AD87B0BB8}">
      <dgm:prSet phldrT="[Text]" custT="1"/>
      <dgm:spPr/>
      <dgm:t>
        <a:bodyPr/>
        <a:lstStyle/>
        <a:p>
          <a:pPr algn="r"/>
          <a:r>
            <a:rPr lang="en-US" sz="1400" dirty="0"/>
            <a:t>Repository &amp; CI</a:t>
          </a:r>
        </a:p>
      </dgm:t>
    </dgm:pt>
    <dgm:pt modelId="{12E91641-1F12-4BDF-A71C-06C7B6F49129}" type="parTrans" cxnId="{7AE5E860-98D1-4EA3-A4B0-A3958BD6842C}">
      <dgm:prSet/>
      <dgm:spPr/>
      <dgm:t>
        <a:bodyPr/>
        <a:lstStyle/>
        <a:p>
          <a:endParaRPr lang="en-US"/>
        </a:p>
      </dgm:t>
    </dgm:pt>
    <dgm:pt modelId="{BC63F1E6-E4AC-4E5A-846D-B174B9700B1A}" type="sibTrans" cxnId="{7AE5E860-98D1-4EA3-A4B0-A3958BD6842C}">
      <dgm:prSet/>
      <dgm:spPr/>
      <dgm:t>
        <a:bodyPr/>
        <a:lstStyle/>
        <a:p>
          <a:endParaRPr lang="en-US"/>
        </a:p>
      </dgm:t>
    </dgm:pt>
    <dgm:pt modelId="{60ED0C45-2C40-4617-882A-E5680C11FC7C}">
      <dgm:prSet phldrT="[Text]" custT="1"/>
      <dgm:spPr/>
      <dgm:t>
        <a:bodyPr/>
        <a:lstStyle/>
        <a:p>
          <a:pPr algn="ctr"/>
          <a:r>
            <a:rPr lang="en-US" sz="1600" dirty="0"/>
            <a:t>GitHub</a:t>
          </a:r>
        </a:p>
      </dgm:t>
    </dgm:pt>
    <dgm:pt modelId="{AF9DACF6-360D-4CBA-AB48-E7B5BFABE620}" type="parTrans" cxnId="{8F52820C-D9DF-4B5F-BEB0-D37F8F398633}">
      <dgm:prSet/>
      <dgm:spPr/>
      <dgm:t>
        <a:bodyPr/>
        <a:lstStyle/>
        <a:p>
          <a:endParaRPr lang="en-US"/>
        </a:p>
      </dgm:t>
    </dgm:pt>
    <dgm:pt modelId="{9CFD5EBB-68D9-4ACF-A69D-383F75795C4D}" type="sibTrans" cxnId="{8F52820C-D9DF-4B5F-BEB0-D37F8F398633}">
      <dgm:prSet/>
      <dgm:spPr/>
      <dgm:t>
        <a:bodyPr/>
        <a:lstStyle/>
        <a:p>
          <a:endParaRPr lang="en-US"/>
        </a:p>
      </dgm:t>
    </dgm:pt>
    <dgm:pt modelId="{5FE88411-AFE4-428E-9EBB-838203CCFA7F}" type="pres">
      <dgm:prSet presAssocID="{F233CC69-7AF0-4923-9741-60E571E4AF3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696F2EE-67B5-4198-9067-C2EC2205C295}" type="pres">
      <dgm:prSet presAssocID="{28EE5CBB-7F1B-45CE-9D59-DF042111433C}" presName="composite" presStyleCnt="0"/>
      <dgm:spPr/>
    </dgm:pt>
    <dgm:pt modelId="{859EB3D4-C485-45FB-9B62-D67E11BA0D57}" type="pres">
      <dgm:prSet presAssocID="{28EE5CBB-7F1B-45CE-9D59-DF042111433C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EEDD1858-5B53-4425-8326-49CBCF0F3E09}" type="pres">
      <dgm:prSet presAssocID="{28EE5CBB-7F1B-45CE-9D59-DF042111433C}" presName="Parent" presStyleLbl="alignNode1" presStyleIdx="0" presStyleCnt="7" custScaleX="148636">
        <dgm:presLayoutVars>
          <dgm:chMax val="3"/>
          <dgm:chPref val="3"/>
          <dgm:bulletEnabled val="1"/>
        </dgm:presLayoutVars>
      </dgm:prSet>
      <dgm:spPr/>
    </dgm:pt>
    <dgm:pt modelId="{1BC6B6B8-C577-48E5-AE6B-6497419D21D9}" type="pres">
      <dgm:prSet presAssocID="{28EE5CBB-7F1B-45CE-9D59-DF042111433C}" presName="Accent" presStyleLbl="parChTrans1D1" presStyleIdx="0" presStyleCnt="7"/>
      <dgm:spPr/>
    </dgm:pt>
    <dgm:pt modelId="{39CCEF32-1499-439C-AC5D-13C9700F252E}" type="pres">
      <dgm:prSet presAssocID="{9430535C-90C8-466D-B2D8-EF85A46BED45}" presName="sibTrans" presStyleCnt="0"/>
      <dgm:spPr/>
    </dgm:pt>
    <dgm:pt modelId="{1283490A-12A7-4798-8145-AB016CE5CA93}" type="pres">
      <dgm:prSet presAssocID="{73FBC233-9982-43E0-9D6D-B334E79A8920}" presName="composite" presStyleCnt="0"/>
      <dgm:spPr/>
    </dgm:pt>
    <dgm:pt modelId="{CCE18663-9818-404A-879E-A0891F3B30F1}" type="pres">
      <dgm:prSet presAssocID="{73FBC233-9982-43E0-9D6D-B334E79A8920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2197E6EA-B5DC-47C7-857E-7D209F445C02}" type="pres">
      <dgm:prSet presAssocID="{73FBC233-9982-43E0-9D6D-B334E79A8920}" presName="Parent" presStyleLbl="alignNode1" presStyleIdx="1" presStyleCnt="7" custScaleX="148636">
        <dgm:presLayoutVars>
          <dgm:chMax val="3"/>
          <dgm:chPref val="3"/>
          <dgm:bulletEnabled val="1"/>
        </dgm:presLayoutVars>
      </dgm:prSet>
      <dgm:spPr/>
    </dgm:pt>
    <dgm:pt modelId="{AB3F4EA5-A9C9-4332-9FDE-B2706AC96481}" type="pres">
      <dgm:prSet presAssocID="{73FBC233-9982-43E0-9D6D-B334E79A8920}" presName="Accent" presStyleLbl="parChTrans1D1" presStyleIdx="1" presStyleCnt="7"/>
      <dgm:spPr/>
    </dgm:pt>
    <dgm:pt modelId="{AF5015B6-E1C8-4358-9C53-54C90826E1AB}" type="pres">
      <dgm:prSet presAssocID="{A3BEE6EB-FFC9-42E8-A853-F445A976AD0F}" presName="sibTrans" presStyleCnt="0"/>
      <dgm:spPr/>
    </dgm:pt>
    <dgm:pt modelId="{70307318-6F92-4554-A79B-648A087DC5F4}" type="pres">
      <dgm:prSet presAssocID="{DF305E54-7E0A-4A82-898C-C917F4F9D96D}" presName="composite" presStyleCnt="0"/>
      <dgm:spPr/>
    </dgm:pt>
    <dgm:pt modelId="{8B0C3ADA-7AC2-41E9-81C6-5D7D31EA1807}" type="pres">
      <dgm:prSet presAssocID="{DF305E54-7E0A-4A82-898C-C917F4F9D96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E068BC92-3750-4399-8C0E-BE89BAD55C54}" type="pres">
      <dgm:prSet presAssocID="{DF305E54-7E0A-4A82-898C-C917F4F9D96D}" presName="Parent" presStyleLbl="alignNode1" presStyleIdx="2" presStyleCnt="7" custScaleX="148636">
        <dgm:presLayoutVars>
          <dgm:chMax val="3"/>
          <dgm:chPref val="3"/>
          <dgm:bulletEnabled val="1"/>
        </dgm:presLayoutVars>
      </dgm:prSet>
      <dgm:spPr/>
    </dgm:pt>
    <dgm:pt modelId="{9C06C288-D4D1-4DAD-9311-CDA9DF89BDAD}" type="pres">
      <dgm:prSet presAssocID="{DF305E54-7E0A-4A82-898C-C917F4F9D96D}" presName="Accent" presStyleLbl="parChTrans1D1" presStyleIdx="2" presStyleCnt="7"/>
      <dgm:spPr/>
    </dgm:pt>
    <dgm:pt modelId="{C024E856-4C72-432E-AFC3-82F2B9965E66}" type="pres">
      <dgm:prSet presAssocID="{824A3241-2A8F-481A-95B3-CD7E48263DE2}" presName="sibTrans" presStyleCnt="0"/>
      <dgm:spPr/>
    </dgm:pt>
    <dgm:pt modelId="{65B34554-08A3-42C8-9281-59D7ABA45DE3}" type="pres">
      <dgm:prSet presAssocID="{3B478C86-2704-40C6-AE04-FC825577D820}" presName="composite" presStyleCnt="0"/>
      <dgm:spPr/>
    </dgm:pt>
    <dgm:pt modelId="{C7088CF2-3A40-4C90-87EA-AD4F879565ED}" type="pres">
      <dgm:prSet presAssocID="{3B478C86-2704-40C6-AE04-FC825577D82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D7B4E649-E7FF-4280-8F32-F71AC193A96C}" type="pres">
      <dgm:prSet presAssocID="{3B478C86-2704-40C6-AE04-FC825577D820}" presName="Parent" presStyleLbl="alignNode1" presStyleIdx="3" presStyleCnt="7" custScaleX="148636">
        <dgm:presLayoutVars>
          <dgm:chMax val="3"/>
          <dgm:chPref val="3"/>
          <dgm:bulletEnabled val="1"/>
        </dgm:presLayoutVars>
      </dgm:prSet>
      <dgm:spPr/>
    </dgm:pt>
    <dgm:pt modelId="{FD81F533-BEEF-409B-83A0-4B1A422E5B2D}" type="pres">
      <dgm:prSet presAssocID="{3B478C86-2704-40C6-AE04-FC825577D820}" presName="Accent" presStyleLbl="parChTrans1D1" presStyleIdx="3" presStyleCnt="7"/>
      <dgm:spPr/>
    </dgm:pt>
    <dgm:pt modelId="{FCB939D5-AAA6-486A-9713-A27F913AA325}" type="pres">
      <dgm:prSet presAssocID="{B98A8593-34D1-444D-B04C-F43D26EF2B2B}" presName="sibTrans" presStyleCnt="0"/>
      <dgm:spPr/>
    </dgm:pt>
    <dgm:pt modelId="{5A7FF4A7-5F83-45BD-8C45-3416E3B9F8F5}" type="pres">
      <dgm:prSet presAssocID="{92DE116B-306B-442D-93BA-8CCEAAB2DC4C}" presName="composite" presStyleCnt="0"/>
      <dgm:spPr/>
    </dgm:pt>
    <dgm:pt modelId="{1A5686E1-D52F-4E48-BAD8-CB14A4A06411}" type="pres">
      <dgm:prSet presAssocID="{92DE116B-306B-442D-93BA-8CCEAAB2DC4C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010465BE-A80A-4FE7-A3E2-CE0272426C18}" type="pres">
      <dgm:prSet presAssocID="{92DE116B-306B-442D-93BA-8CCEAAB2DC4C}" presName="Parent" presStyleLbl="alignNode1" presStyleIdx="4" presStyleCnt="7" custScaleX="148636">
        <dgm:presLayoutVars>
          <dgm:chMax val="3"/>
          <dgm:chPref val="3"/>
          <dgm:bulletEnabled val="1"/>
        </dgm:presLayoutVars>
      </dgm:prSet>
      <dgm:spPr/>
    </dgm:pt>
    <dgm:pt modelId="{3C94D30D-19E6-4E26-A99E-99AE1A6C7A14}" type="pres">
      <dgm:prSet presAssocID="{92DE116B-306B-442D-93BA-8CCEAAB2DC4C}" presName="Accent" presStyleLbl="parChTrans1D1" presStyleIdx="4" presStyleCnt="7"/>
      <dgm:spPr/>
    </dgm:pt>
    <dgm:pt modelId="{6A0751C6-4A96-4598-8C57-6D0DC36CC496}" type="pres">
      <dgm:prSet presAssocID="{2D6B5142-20CD-478D-8EDE-1415C632EEBA}" presName="sibTrans" presStyleCnt="0"/>
      <dgm:spPr/>
    </dgm:pt>
    <dgm:pt modelId="{4DD11BA6-BAE8-4A93-A58B-DFBDBEA56B78}" type="pres">
      <dgm:prSet presAssocID="{F2961724-D34B-449C-BC4E-901A6E0F3EF5}" presName="composite" presStyleCnt="0"/>
      <dgm:spPr/>
    </dgm:pt>
    <dgm:pt modelId="{E7CD83B7-7FFF-48BA-AE8D-58A493161AB5}" type="pres">
      <dgm:prSet presAssocID="{F2961724-D34B-449C-BC4E-901A6E0F3EF5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87937BFA-7E45-4D4C-BB43-51EECCEF1503}" type="pres">
      <dgm:prSet presAssocID="{F2961724-D34B-449C-BC4E-901A6E0F3EF5}" presName="Parent" presStyleLbl="alignNode1" presStyleIdx="5" presStyleCnt="7" custScaleX="148636">
        <dgm:presLayoutVars>
          <dgm:chMax val="3"/>
          <dgm:chPref val="3"/>
          <dgm:bulletEnabled val="1"/>
        </dgm:presLayoutVars>
      </dgm:prSet>
      <dgm:spPr/>
    </dgm:pt>
    <dgm:pt modelId="{23289F4C-64EC-4C57-BF23-69D4A735A13F}" type="pres">
      <dgm:prSet presAssocID="{F2961724-D34B-449C-BC4E-901A6E0F3EF5}" presName="Accent" presStyleLbl="parChTrans1D1" presStyleIdx="5" presStyleCnt="7"/>
      <dgm:spPr/>
    </dgm:pt>
    <dgm:pt modelId="{71B79609-2389-42A1-8D12-86A74791544D}" type="pres">
      <dgm:prSet presAssocID="{EA6EA41C-CE53-4739-929E-E5AC386B0A68}" presName="sibTrans" presStyleCnt="0"/>
      <dgm:spPr/>
    </dgm:pt>
    <dgm:pt modelId="{C8BB412D-2ABE-4B4B-9ACD-1903EBCCE068}" type="pres">
      <dgm:prSet presAssocID="{DBAFA215-E760-4409-A9DA-711AD87B0BB8}" presName="composite" presStyleCnt="0"/>
      <dgm:spPr/>
    </dgm:pt>
    <dgm:pt modelId="{F8C0824D-6A36-4467-8F49-6A266B2844FF}" type="pres">
      <dgm:prSet presAssocID="{DBAFA215-E760-4409-A9DA-711AD87B0BB8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8272A10F-19CC-4B0C-B507-2E07644FEA55}" type="pres">
      <dgm:prSet presAssocID="{DBAFA215-E760-4409-A9DA-711AD87B0BB8}" presName="Parent" presStyleLbl="alignNode1" presStyleIdx="6" presStyleCnt="7" custScaleX="148636">
        <dgm:presLayoutVars>
          <dgm:chMax val="3"/>
          <dgm:chPref val="3"/>
          <dgm:bulletEnabled val="1"/>
        </dgm:presLayoutVars>
      </dgm:prSet>
      <dgm:spPr/>
    </dgm:pt>
    <dgm:pt modelId="{20FBAC8C-8DA7-48B8-9188-C09F75A3EA65}" type="pres">
      <dgm:prSet presAssocID="{DBAFA215-E760-4409-A9DA-711AD87B0BB8}" presName="Accent" presStyleLbl="parChTrans1D1" presStyleIdx="6" presStyleCnt="7"/>
      <dgm:spPr/>
    </dgm:pt>
  </dgm:ptLst>
  <dgm:cxnLst>
    <dgm:cxn modelId="{B7094F08-6B3C-4F8F-884D-44A00B70F56F}" srcId="{F233CC69-7AF0-4923-9741-60E571E4AF35}" destId="{DF305E54-7E0A-4A82-898C-C917F4F9D96D}" srcOrd="2" destOrd="0" parTransId="{B151918D-E83D-4769-A69A-F515FBECAF10}" sibTransId="{824A3241-2A8F-481A-95B3-CD7E48263DE2}"/>
    <dgm:cxn modelId="{8F52820C-D9DF-4B5F-BEB0-D37F8F398633}" srcId="{DBAFA215-E760-4409-A9DA-711AD87B0BB8}" destId="{60ED0C45-2C40-4617-882A-E5680C11FC7C}" srcOrd="0" destOrd="0" parTransId="{AF9DACF6-360D-4CBA-AB48-E7B5BFABE620}" sibTransId="{9CFD5EBB-68D9-4ACF-A69D-383F75795C4D}"/>
    <dgm:cxn modelId="{1926390E-24FB-446C-AB2B-60B49B7DE247}" srcId="{73FBC233-9982-43E0-9D6D-B334E79A8920}" destId="{B60684D5-853E-407C-9C3A-437EBB3FACE8}" srcOrd="0" destOrd="0" parTransId="{C920059C-43DE-4BA3-882F-247EFE3015E5}" sibTransId="{7FAAD230-CB11-44C7-905D-827843336A25}"/>
    <dgm:cxn modelId="{42A7BE0E-8BE1-4938-9D8A-C80E510AE9D8}" srcId="{92DE116B-306B-442D-93BA-8CCEAAB2DC4C}" destId="{0A133A09-61B9-467A-ABD3-2228FDE97F02}" srcOrd="0" destOrd="0" parTransId="{89313D10-CBD7-4610-9294-22DA6B7AD558}" sibTransId="{92C52CA8-45B7-4EB5-9DCB-B36BC8A698D6}"/>
    <dgm:cxn modelId="{97D8B111-DD91-48E9-83C0-CC56D8C126D8}" type="presOf" srcId="{E8F1A57C-7FD5-4CBA-B19C-04F901616232}" destId="{859EB3D4-C485-45FB-9B62-D67E11BA0D57}" srcOrd="0" destOrd="0" presId="urn:microsoft.com/office/officeart/2011/layout/TabList"/>
    <dgm:cxn modelId="{EAACAB25-84CD-4C79-BA77-572025F7BFC6}" type="presOf" srcId="{73FBC233-9982-43E0-9D6D-B334E79A8920}" destId="{2197E6EA-B5DC-47C7-857E-7D209F445C02}" srcOrd="0" destOrd="0" presId="urn:microsoft.com/office/officeart/2011/layout/TabList"/>
    <dgm:cxn modelId="{3F54BA25-3E1C-4EF4-9A6F-E091417C9FA3}" srcId="{3B478C86-2704-40C6-AE04-FC825577D820}" destId="{0398F4F7-ED48-490F-A884-01B76195818C}" srcOrd="0" destOrd="0" parTransId="{97A0092B-BF61-45DC-89EA-31CA36CFCE68}" sibTransId="{DB50CFA9-676C-4593-9640-CAED60142E6F}"/>
    <dgm:cxn modelId="{C3D21A2A-698B-4259-B1B4-892935507EC4}" srcId="{28EE5CBB-7F1B-45CE-9D59-DF042111433C}" destId="{E8F1A57C-7FD5-4CBA-B19C-04F901616232}" srcOrd="0" destOrd="0" parTransId="{8E238D22-8868-4EFF-8D8E-73FF1E4835DF}" sibTransId="{8D9BFA1F-4275-4579-B0FC-38BBCE8B76D1}"/>
    <dgm:cxn modelId="{25CAF33B-77AB-475F-8B6D-7965D3F8D31C}" srcId="{F233CC69-7AF0-4923-9741-60E571E4AF35}" destId="{73FBC233-9982-43E0-9D6D-B334E79A8920}" srcOrd="1" destOrd="0" parTransId="{04B7874C-19A4-4D6A-8A0F-957B4F17D4B4}" sibTransId="{A3BEE6EB-FFC9-42E8-A853-F445A976AD0F}"/>
    <dgm:cxn modelId="{6DB2513F-A8B3-4091-B809-4E76E98307C6}" srcId="{F233CC69-7AF0-4923-9741-60E571E4AF35}" destId="{28EE5CBB-7F1B-45CE-9D59-DF042111433C}" srcOrd="0" destOrd="0" parTransId="{0A358BEC-25AE-4B72-8D4B-6420CB404B98}" sibTransId="{9430535C-90C8-466D-B2D8-EF85A46BED45}"/>
    <dgm:cxn modelId="{AB0FE35C-3F2E-4CC8-B948-A6203B5D7DE2}" type="presOf" srcId="{B60684D5-853E-407C-9C3A-437EBB3FACE8}" destId="{CCE18663-9818-404A-879E-A0891F3B30F1}" srcOrd="0" destOrd="0" presId="urn:microsoft.com/office/officeart/2011/layout/TabList"/>
    <dgm:cxn modelId="{7AE5E860-98D1-4EA3-A4B0-A3958BD6842C}" srcId="{F233CC69-7AF0-4923-9741-60E571E4AF35}" destId="{DBAFA215-E760-4409-A9DA-711AD87B0BB8}" srcOrd="6" destOrd="0" parTransId="{12E91641-1F12-4BDF-A71C-06C7B6F49129}" sibTransId="{BC63F1E6-E4AC-4E5A-846D-B174B9700B1A}"/>
    <dgm:cxn modelId="{445CC261-5E26-4960-A7FC-E40D470B5458}" srcId="{F233CC69-7AF0-4923-9741-60E571E4AF35}" destId="{3B478C86-2704-40C6-AE04-FC825577D820}" srcOrd="3" destOrd="0" parTransId="{6DE2B2FB-0CCF-4630-A2AE-145089D00CC8}" sibTransId="{B98A8593-34D1-444D-B04C-F43D26EF2B2B}"/>
    <dgm:cxn modelId="{E85D454D-CAE4-4EC2-B630-4F93FC70BBF4}" type="presOf" srcId="{F2961724-D34B-449C-BC4E-901A6E0F3EF5}" destId="{87937BFA-7E45-4D4C-BB43-51EECCEF1503}" srcOrd="0" destOrd="0" presId="urn:microsoft.com/office/officeart/2011/layout/TabList"/>
    <dgm:cxn modelId="{538C9B87-CB7D-42FC-B424-1310D70CA349}" type="presOf" srcId="{28EE5CBB-7F1B-45CE-9D59-DF042111433C}" destId="{EEDD1858-5B53-4425-8326-49CBCF0F3E09}" srcOrd="0" destOrd="0" presId="urn:microsoft.com/office/officeart/2011/layout/TabList"/>
    <dgm:cxn modelId="{AC6E92A5-DCF8-4A11-A890-E2F12FB3D2C6}" type="presOf" srcId="{60ED0C45-2C40-4617-882A-E5680C11FC7C}" destId="{F8C0824D-6A36-4467-8F49-6A266B2844FF}" srcOrd="0" destOrd="0" presId="urn:microsoft.com/office/officeart/2011/layout/TabList"/>
    <dgm:cxn modelId="{38BA01AD-07C5-48B2-BA18-8D970CEE5B8E}" type="presOf" srcId="{DBAFA215-E760-4409-A9DA-711AD87B0BB8}" destId="{8272A10F-19CC-4B0C-B507-2E07644FEA55}" srcOrd="0" destOrd="0" presId="urn:microsoft.com/office/officeart/2011/layout/TabList"/>
    <dgm:cxn modelId="{A0E9DBB4-6E88-449F-A519-42AFC18A12F1}" type="presOf" srcId="{92DE116B-306B-442D-93BA-8CCEAAB2DC4C}" destId="{010465BE-A80A-4FE7-A3E2-CE0272426C18}" srcOrd="0" destOrd="0" presId="urn:microsoft.com/office/officeart/2011/layout/TabList"/>
    <dgm:cxn modelId="{2E42E4B9-CD91-4A8B-903A-46EA9EA7BB08}" type="presOf" srcId="{0A133A09-61B9-467A-ABD3-2228FDE97F02}" destId="{1A5686E1-D52F-4E48-BAD8-CB14A4A06411}" srcOrd="0" destOrd="0" presId="urn:microsoft.com/office/officeart/2011/layout/TabList"/>
    <dgm:cxn modelId="{AD31EBBB-3E9D-48EB-A0B0-197FEBCD5F9C}" srcId="{F233CC69-7AF0-4923-9741-60E571E4AF35}" destId="{92DE116B-306B-442D-93BA-8CCEAAB2DC4C}" srcOrd="4" destOrd="0" parTransId="{058AD741-0734-403F-8C2F-2D39970A9AD9}" sibTransId="{2D6B5142-20CD-478D-8EDE-1415C632EEBA}"/>
    <dgm:cxn modelId="{84344EC8-3866-4B07-8B69-036F1E6D004A}" type="presOf" srcId="{0398F4F7-ED48-490F-A884-01B76195818C}" destId="{C7088CF2-3A40-4C90-87EA-AD4F879565ED}" srcOrd="0" destOrd="0" presId="urn:microsoft.com/office/officeart/2011/layout/TabList"/>
    <dgm:cxn modelId="{7364FFD0-ED31-4710-8EF3-B1DBF6781CDE}" srcId="{F233CC69-7AF0-4923-9741-60E571E4AF35}" destId="{F2961724-D34B-449C-BC4E-901A6E0F3EF5}" srcOrd="5" destOrd="0" parTransId="{6B6C4236-7E00-44A5-8BD9-D2B90D5905FA}" sibTransId="{EA6EA41C-CE53-4739-929E-E5AC386B0A68}"/>
    <dgm:cxn modelId="{FE97A1D7-CB10-4F88-909E-377C3DF88937}" type="presOf" srcId="{3B478C86-2704-40C6-AE04-FC825577D820}" destId="{D7B4E649-E7FF-4280-8F32-F71AC193A96C}" srcOrd="0" destOrd="0" presId="urn:microsoft.com/office/officeart/2011/layout/TabList"/>
    <dgm:cxn modelId="{A23EA5E1-A425-44B6-8876-3671558B358F}" type="presOf" srcId="{F233CC69-7AF0-4923-9741-60E571E4AF35}" destId="{5FE88411-AFE4-428E-9EBB-838203CCFA7F}" srcOrd="0" destOrd="0" presId="urn:microsoft.com/office/officeart/2011/layout/TabList"/>
    <dgm:cxn modelId="{1793A5E1-B637-4EE3-B6F6-B7D8A393E663}" type="presOf" srcId="{DF305E54-7E0A-4A82-898C-C917F4F9D96D}" destId="{E068BC92-3750-4399-8C0E-BE89BAD55C54}" srcOrd="0" destOrd="0" presId="urn:microsoft.com/office/officeart/2011/layout/TabList"/>
    <dgm:cxn modelId="{1C5AE8E3-CB7D-4898-8233-4A28906BD076}" srcId="{DF305E54-7E0A-4A82-898C-C917F4F9D96D}" destId="{C4D56CD9-EF8D-44C0-B18E-5CC91A1BAD38}" srcOrd="0" destOrd="0" parTransId="{575023DC-1A00-4FD7-8D65-6B20482C91B3}" sibTransId="{32D69682-8D25-44FF-8E6A-43776424E5E9}"/>
    <dgm:cxn modelId="{0FB934EA-9A1C-498E-9073-F9AC52793D53}" type="presOf" srcId="{734473AC-1E44-4BE7-82B2-6CAC669CE6E6}" destId="{E7CD83B7-7FFF-48BA-AE8D-58A493161AB5}" srcOrd="0" destOrd="0" presId="urn:microsoft.com/office/officeart/2011/layout/TabList"/>
    <dgm:cxn modelId="{2F843DEC-10B5-4B34-BC72-D330FC8C4EDC}" type="presOf" srcId="{C4D56CD9-EF8D-44C0-B18E-5CC91A1BAD38}" destId="{8B0C3ADA-7AC2-41E9-81C6-5D7D31EA1807}" srcOrd="0" destOrd="0" presId="urn:microsoft.com/office/officeart/2011/layout/TabList"/>
    <dgm:cxn modelId="{5E5F95EC-B326-440A-9669-64906F2809E4}" srcId="{F2961724-D34B-449C-BC4E-901A6E0F3EF5}" destId="{734473AC-1E44-4BE7-82B2-6CAC669CE6E6}" srcOrd="0" destOrd="0" parTransId="{FC5A8735-56CF-47F1-93BA-289011877DA7}" sibTransId="{E418C3F0-CE33-4E64-A349-E44030243AA2}"/>
    <dgm:cxn modelId="{2EE8524F-DAED-415D-828A-DF28CC888FEF}" type="presParOf" srcId="{5FE88411-AFE4-428E-9EBB-838203CCFA7F}" destId="{0696F2EE-67B5-4198-9067-C2EC2205C295}" srcOrd="0" destOrd="0" presId="urn:microsoft.com/office/officeart/2011/layout/TabList"/>
    <dgm:cxn modelId="{EF4B2D15-1A4A-4153-982E-72D53F2D21C9}" type="presParOf" srcId="{0696F2EE-67B5-4198-9067-C2EC2205C295}" destId="{859EB3D4-C485-45FB-9B62-D67E11BA0D57}" srcOrd="0" destOrd="0" presId="urn:microsoft.com/office/officeart/2011/layout/TabList"/>
    <dgm:cxn modelId="{9C44EF6D-372C-44B1-8213-A75C1CA205C7}" type="presParOf" srcId="{0696F2EE-67B5-4198-9067-C2EC2205C295}" destId="{EEDD1858-5B53-4425-8326-49CBCF0F3E09}" srcOrd="1" destOrd="0" presId="urn:microsoft.com/office/officeart/2011/layout/TabList"/>
    <dgm:cxn modelId="{134F73D3-6463-4A13-B9E5-57C3DD37DDDB}" type="presParOf" srcId="{0696F2EE-67B5-4198-9067-C2EC2205C295}" destId="{1BC6B6B8-C577-48E5-AE6B-6497419D21D9}" srcOrd="2" destOrd="0" presId="urn:microsoft.com/office/officeart/2011/layout/TabList"/>
    <dgm:cxn modelId="{455AC371-2DFC-43A1-B724-CD6F67675354}" type="presParOf" srcId="{5FE88411-AFE4-428E-9EBB-838203CCFA7F}" destId="{39CCEF32-1499-439C-AC5D-13C9700F252E}" srcOrd="1" destOrd="0" presId="urn:microsoft.com/office/officeart/2011/layout/TabList"/>
    <dgm:cxn modelId="{88FC0804-3D65-4F8E-AAD2-BAFF1A2B10A4}" type="presParOf" srcId="{5FE88411-AFE4-428E-9EBB-838203CCFA7F}" destId="{1283490A-12A7-4798-8145-AB016CE5CA93}" srcOrd="2" destOrd="0" presId="urn:microsoft.com/office/officeart/2011/layout/TabList"/>
    <dgm:cxn modelId="{D45B6275-A1D0-4036-9634-9A141F991C94}" type="presParOf" srcId="{1283490A-12A7-4798-8145-AB016CE5CA93}" destId="{CCE18663-9818-404A-879E-A0891F3B30F1}" srcOrd="0" destOrd="0" presId="urn:microsoft.com/office/officeart/2011/layout/TabList"/>
    <dgm:cxn modelId="{48EC0CDB-84DE-49A0-8238-C5B5443BED27}" type="presParOf" srcId="{1283490A-12A7-4798-8145-AB016CE5CA93}" destId="{2197E6EA-B5DC-47C7-857E-7D209F445C02}" srcOrd="1" destOrd="0" presId="urn:microsoft.com/office/officeart/2011/layout/TabList"/>
    <dgm:cxn modelId="{E777C534-0D15-4391-8A6B-4FABB69FB4F8}" type="presParOf" srcId="{1283490A-12A7-4798-8145-AB016CE5CA93}" destId="{AB3F4EA5-A9C9-4332-9FDE-B2706AC96481}" srcOrd="2" destOrd="0" presId="urn:microsoft.com/office/officeart/2011/layout/TabList"/>
    <dgm:cxn modelId="{ADACB6D7-F6E0-47B8-9035-37CD92276AFB}" type="presParOf" srcId="{5FE88411-AFE4-428E-9EBB-838203CCFA7F}" destId="{AF5015B6-E1C8-4358-9C53-54C90826E1AB}" srcOrd="3" destOrd="0" presId="urn:microsoft.com/office/officeart/2011/layout/TabList"/>
    <dgm:cxn modelId="{89DDBEB4-E968-4FA3-A257-C63F317E033B}" type="presParOf" srcId="{5FE88411-AFE4-428E-9EBB-838203CCFA7F}" destId="{70307318-6F92-4554-A79B-648A087DC5F4}" srcOrd="4" destOrd="0" presId="urn:microsoft.com/office/officeart/2011/layout/TabList"/>
    <dgm:cxn modelId="{E30A2467-778B-41A8-873A-87CCD8AC7B57}" type="presParOf" srcId="{70307318-6F92-4554-A79B-648A087DC5F4}" destId="{8B0C3ADA-7AC2-41E9-81C6-5D7D31EA1807}" srcOrd="0" destOrd="0" presId="urn:microsoft.com/office/officeart/2011/layout/TabList"/>
    <dgm:cxn modelId="{209115BC-E4CE-4489-A151-CE35424F11EF}" type="presParOf" srcId="{70307318-6F92-4554-A79B-648A087DC5F4}" destId="{E068BC92-3750-4399-8C0E-BE89BAD55C54}" srcOrd="1" destOrd="0" presId="urn:microsoft.com/office/officeart/2011/layout/TabList"/>
    <dgm:cxn modelId="{C0B5DE91-9C14-4B04-8284-2BB45AED5D3A}" type="presParOf" srcId="{70307318-6F92-4554-A79B-648A087DC5F4}" destId="{9C06C288-D4D1-4DAD-9311-CDA9DF89BDAD}" srcOrd="2" destOrd="0" presId="urn:microsoft.com/office/officeart/2011/layout/TabList"/>
    <dgm:cxn modelId="{CE3EF5F7-93E4-48D9-9C19-A4FADEFD4C48}" type="presParOf" srcId="{5FE88411-AFE4-428E-9EBB-838203CCFA7F}" destId="{C024E856-4C72-432E-AFC3-82F2B9965E66}" srcOrd="5" destOrd="0" presId="urn:microsoft.com/office/officeart/2011/layout/TabList"/>
    <dgm:cxn modelId="{1B8DDB0C-90CB-4873-B9BA-7A3C2CCAA77D}" type="presParOf" srcId="{5FE88411-AFE4-428E-9EBB-838203CCFA7F}" destId="{65B34554-08A3-42C8-9281-59D7ABA45DE3}" srcOrd="6" destOrd="0" presId="urn:microsoft.com/office/officeart/2011/layout/TabList"/>
    <dgm:cxn modelId="{11DC180D-D04F-4A81-AB92-99D7948E786F}" type="presParOf" srcId="{65B34554-08A3-42C8-9281-59D7ABA45DE3}" destId="{C7088CF2-3A40-4C90-87EA-AD4F879565ED}" srcOrd="0" destOrd="0" presId="urn:microsoft.com/office/officeart/2011/layout/TabList"/>
    <dgm:cxn modelId="{EC78E7CA-2EBD-4A46-9E02-2CE57B61BC7D}" type="presParOf" srcId="{65B34554-08A3-42C8-9281-59D7ABA45DE3}" destId="{D7B4E649-E7FF-4280-8F32-F71AC193A96C}" srcOrd="1" destOrd="0" presId="urn:microsoft.com/office/officeart/2011/layout/TabList"/>
    <dgm:cxn modelId="{B8176A7C-2F10-472E-AA34-83DB1E8E30EE}" type="presParOf" srcId="{65B34554-08A3-42C8-9281-59D7ABA45DE3}" destId="{FD81F533-BEEF-409B-83A0-4B1A422E5B2D}" srcOrd="2" destOrd="0" presId="urn:microsoft.com/office/officeart/2011/layout/TabList"/>
    <dgm:cxn modelId="{12040C52-0E69-49E1-9F2B-2BAE4AA4D2A7}" type="presParOf" srcId="{5FE88411-AFE4-428E-9EBB-838203CCFA7F}" destId="{FCB939D5-AAA6-486A-9713-A27F913AA325}" srcOrd="7" destOrd="0" presId="urn:microsoft.com/office/officeart/2011/layout/TabList"/>
    <dgm:cxn modelId="{EF1FCBCD-6327-4ED6-892C-A720B0DB399B}" type="presParOf" srcId="{5FE88411-AFE4-428E-9EBB-838203CCFA7F}" destId="{5A7FF4A7-5F83-45BD-8C45-3416E3B9F8F5}" srcOrd="8" destOrd="0" presId="urn:microsoft.com/office/officeart/2011/layout/TabList"/>
    <dgm:cxn modelId="{3B0699B1-E15F-4821-83D0-292E200B5DCD}" type="presParOf" srcId="{5A7FF4A7-5F83-45BD-8C45-3416E3B9F8F5}" destId="{1A5686E1-D52F-4E48-BAD8-CB14A4A06411}" srcOrd="0" destOrd="0" presId="urn:microsoft.com/office/officeart/2011/layout/TabList"/>
    <dgm:cxn modelId="{455C2F20-C4BD-436D-9DC3-357EE61C71C7}" type="presParOf" srcId="{5A7FF4A7-5F83-45BD-8C45-3416E3B9F8F5}" destId="{010465BE-A80A-4FE7-A3E2-CE0272426C18}" srcOrd="1" destOrd="0" presId="urn:microsoft.com/office/officeart/2011/layout/TabList"/>
    <dgm:cxn modelId="{A387A511-4DD4-451B-931D-247592916EE2}" type="presParOf" srcId="{5A7FF4A7-5F83-45BD-8C45-3416E3B9F8F5}" destId="{3C94D30D-19E6-4E26-A99E-99AE1A6C7A14}" srcOrd="2" destOrd="0" presId="urn:microsoft.com/office/officeart/2011/layout/TabList"/>
    <dgm:cxn modelId="{07B85610-4D30-4940-9ED2-8BA530EF3ABE}" type="presParOf" srcId="{5FE88411-AFE4-428E-9EBB-838203CCFA7F}" destId="{6A0751C6-4A96-4598-8C57-6D0DC36CC496}" srcOrd="9" destOrd="0" presId="urn:microsoft.com/office/officeart/2011/layout/TabList"/>
    <dgm:cxn modelId="{D5A4B713-8DA5-4E70-8771-B920BA65D796}" type="presParOf" srcId="{5FE88411-AFE4-428E-9EBB-838203CCFA7F}" destId="{4DD11BA6-BAE8-4A93-A58B-DFBDBEA56B78}" srcOrd="10" destOrd="0" presId="urn:microsoft.com/office/officeart/2011/layout/TabList"/>
    <dgm:cxn modelId="{28BF3D1A-A1AD-4757-98B8-863D6EDF2D26}" type="presParOf" srcId="{4DD11BA6-BAE8-4A93-A58B-DFBDBEA56B78}" destId="{E7CD83B7-7FFF-48BA-AE8D-58A493161AB5}" srcOrd="0" destOrd="0" presId="urn:microsoft.com/office/officeart/2011/layout/TabList"/>
    <dgm:cxn modelId="{1A7C8D1B-29FD-437E-8E7F-862E6E6F9717}" type="presParOf" srcId="{4DD11BA6-BAE8-4A93-A58B-DFBDBEA56B78}" destId="{87937BFA-7E45-4D4C-BB43-51EECCEF1503}" srcOrd="1" destOrd="0" presId="urn:microsoft.com/office/officeart/2011/layout/TabList"/>
    <dgm:cxn modelId="{0C7F8FAA-92D7-47A7-9660-158669EAE536}" type="presParOf" srcId="{4DD11BA6-BAE8-4A93-A58B-DFBDBEA56B78}" destId="{23289F4C-64EC-4C57-BF23-69D4A735A13F}" srcOrd="2" destOrd="0" presId="urn:microsoft.com/office/officeart/2011/layout/TabList"/>
    <dgm:cxn modelId="{67A2B7F7-9ECB-4EDA-9D9A-C96B1524D973}" type="presParOf" srcId="{5FE88411-AFE4-428E-9EBB-838203CCFA7F}" destId="{71B79609-2389-42A1-8D12-86A74791544D}" srcOrd="11" destOrd="0" presId="urn:microsoft.com/office/officeart/2011/layout/TabList"/>
    <dgm:cxn modelId="{A6C421FF-5D36-49F3-B014-692CD60F1988}" type="presParOf" srcId="{5FE88411-AFE4-428E-9EBB-838203CCFA7F}" destId="{C8BB412D-2ABE-4B4B-9ACD-1903EBCCE068}" srcOrd="12" destOrd="0" presId="urn:microsoft.com/office/officeart/2011/layout/TabList"/>
    <dgm:cxn modelId="{2A6E94EA-F667-417F-9613-42DBA969571D}" type="presParOf" srcId="{C8BB412D-2ABE-4B4B-9ACD-1903EBCCE068}" destId="{F8C0824D-6A36-4467-8F49-6A266B2844FF}" srcOrd="0" destOrd="0" presId="urn:microsoft.com/office/officeart/2011/layout/TabList"/>
    <dgm:cxn modelId="{A9CEB307-FD8C-4EBD-9A6D-B727C6699749}" type="presParOf" srcId="{C8BB412D-2ABE-4B4B-9ACD-1903EBCCE068}" destId="{8272A10F-19CC-4B0C-B507-2E07644FEA55}" srcOrd="1" destOrd="0" presId="urn:microsoft.com/office/officeart/2011/layout/TabList"/>
    <dgm:cxn modelId="{7977626F-D0B9-440A-B8FC-F81C8C5A14F0}" type="presParOf" srcId="{C8BB412D-2ABE-4B4B-9ACD-1903EBCCE068}" destId="{20FBAC8C-8DA7-48B8-9188-C09F75A3EA6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Popular Events feature by click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Favorites View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Map Feature (redirection)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688B67D-7944-47DA-ADE7-7E45E5DFD27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Basket/ Cart View</a:t>
          </a:r>
        </a:p>
      </dgm:t>
    </dgm:pt>
    <dgm:pt modelId="{7781E85D-6191-46A7-8214-07C3F7FED528}" type="parTrans" cxnId="{BDC93481-0398-49AD-AEA0-1F5F058F918B}">
      <dgm:prSet/>
      <dgm:spPr/>
      <dgm:t>
        <a:bodyPr/>
        <a:lstStyle/>
        <a:p>
          <a:endParaRPr lang="en-US"/>
        </a:p>
      </dgm:t>
    </dgm:pt>
    <dgm:pt modelId="{7495C125-4DD1-47C7-A04A-02472E9C0E36}" type="sibTrans" cxnId="{BDC93481-0398-49AD-AEA0-1F5F058F918B}">
      <dgm:prSet/>
      <dgm:spPr/>
      <dgm:t>
        <a:bodyPr/>
        <a:lstStyle/>
        <a:p>
          <a:endParaRPr lang="en-US"/>
        </a:p>
      </dgm:t>
    </dgm:pt>
    <dgm:pt modelId="{5C32A9C8-0FB2-44E9-A7F8-1606FCBC91E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User’s Sign up – User Collection MongoDB</a:t>
          </a:r>
        </a:p>
      </dgm:t>
    </dgm:pt>
    <dgm:pt modelId="{DE7B8CC9-9A97-4730-B5F7-D70AC9484A79}" type="parTrans" cxnId="{D624D167-746A-43DA-82FB-8A94BF494753}">
      <dgm:prSet/>
      <dgm:spPr/>
      <dgm:t>
        <a:bodyPr/>
        <a:lstStyle/>
        <a:p>
          <a:endParaRPr lang="en-US"/>
        </a:p>
      </dgm:t>
    </dgm:pt>
    <dgm:pt modelId="{230476C0-E1BC-4189-B336-4EE4B00837EE}" type="sibTrans" cxnId="{D624D167-746A-43DA-82FB-8A94BF494753}">
      <dgm:prSet/>
      <dgm:spPr/>
      <dgm:t>
        <a:bodyPr/>
        <a:lstStyle/>
        <a:p>
          <a:endParaRPr lang="en-US"/>
        </a:p>
      </dgm:t>
    </dgm:pt>
    <dgm:pt modelId="{D8535369-5B99-4DB7-8373-4D3E5B16CB0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Scroll View of All Categories</a:t>
          </a:r>
        </a:p>
      </dgm:t>
    </dgm:pt>
    <dgm:pt modelId="{EAAA31D0-B66E-4A1F-B58F-3671772477E5}" type="parTrans" cxnId="{D7C62D4B-7AD0-48BC-91CC-1034CACDF6E9}">
      <dgm:prSet/>
      <dgm:spPr/>
      <dgm:t>
        <a:bodyPr/>
        <a:lstStyle/>
        <a:p>
          <a:endParaRPr lang="en-US"/>
        </a:p>
      </dgm:t>
    </dgm:pt>
    <dgm:pt modelId="{EE2015A9-B4F8-40FA-9934-E1E1CBF45543}" type="sibTrans" cxnId="{D7C62D4B-7AD0-48BC-91CC-1034CACDF6E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46425B8F-1F77-4DC1-8A7C-B513587F442C}" type="pres">
      <dgm:prSet presAssocID="{D8535369-5B99-4DB7-8373-4D3E5B16CB00}" presName="text_1" presStyleLbl="node1" presStyleIdx="0" presStyleCnt="6">
        <dgm:presLayoutVars>
          <dgm:bulletEnabled val="1"/>
        </dgm:presLayoutVars>
      </dgm:prSet>
      <dgm:spPr/>
    </dgm:pt>
    <dgm:pt modelId="{76AB2107-E0BA-4DB3-904C-354E24DAF0A1}" type="pres">
      <dgm:prSet presAssocID="{D8535369-5B99-4DB7-8373-4D3E5B16CB00}" presName="accent_1" presStyleCnt="0"/>
      <dgm:spPr/>
    </dgm:pt>
    <dgm:pt modelId="{E16A8AB4-5F3C-4DFE-8CDD-08E47904EF95}" type="pres">
      <dgm:prSet presAssocID="{D8535369-5B99-4DB7-8373-4D3E5B16CB00}" presName="accentRepeatNode" presStyleLbl="solidFgAcc1" presStyleIdx="0" presStyleCnt="6"/>
      <dgm:spPr/>
    </dgm:pt>
    <dgm:pt modelId="{C4D1BEEB-DCAC-4507-A5AB-689D2D8FDDF0}" type="pres">
      <dgm:prSet presAssocID="{6750AC01-D39D-4F3A-9DC8-2A211EE986A2}" presName="text_2" presStyleLbl="node1" presStyleIdx="1" presStyleCnt="6">
        <dgm:presLayoutVars>
          <dgm:bulletEnabled val="1"/>
        </dgm:presLayoutVars>
      </dgm:prSet>
      <dgm:spPr/>
    </dgm:pt>
    <dgm:pt modelId="{F7D50B6B-DC3E-41D1-94FD-43CA2FD430AB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6"/>
      <dgm:spPr/>
    </dgm:pt>
    <dgm:pt modelId="{9F6EA463-8C27-4953-9CD6-8BBCC292E487}" type="pres">
      <dgm:prSet presAssocID="{0BEF68B8-1228-47BB-83B5-7B9CD1E3F84E}" presName="text_3" presStyleLbl="node1" presStyleIdx="2" presStyleCnt="6">
        <dgm:presLayoutVars>
          <dgm:bulletEnabled val="1"/>
        </dgm:presLayoutVars>
      </dgm:prSet>
      <dgm:spPr/>
    </dgm:pt>
    <dgm:pt modelId="{A66394ED-ED72-4F23-B6B5-5A00304B2176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6"/>
      <dgm:spPr/>
    </dgm:pt>
    <dgm:pt modelId="{B7478CF2-2574-48E4-B0CE-61A9D6893ECE}" type="pres">
      <dgm:prSet presAssocID="{C688B67D-7944-47DA-ADE7-7E45E5DFD271}" presName="text_4" presStyleLbl="node1" presStyleIdx="3" presStyleCnt="6">
        <dgm:presLayoutVars>
          <dgm:bulletEnabled val="1"/>
        </dgm:presLayoutVars>
      </dgm:prSet>
      <dgm:spPr/>
    </dgm:pt>
    <dgm:pt modelId="{4E37F8F9-3D2A-47E5-9335-68365EBA9314}" type="pres">
      <dgm:prSet presAssocID="{C688B67D-7944-47DA-ADE7-7E45E5DFD271}" presName="accent_4" presStyleCnt="0"/>
      <dgm:spPr/>
    </dgm:pt>
    <dgm:pt modelId="{DD186378-5579-4D5B-BE1B-DF082A2A19FA}" type="pres">
      <dgm:prSet presAssocID="{C688B67D-7944-47DA-ADE7-7E45E5DFD271}" presName="accentRepeatNode" presStyleLbl="solidFgAcc1" presStyleIdx="3" presStyleCnt="6"/>
      <dgm:spPr/>
    </dgm:pt>
    <dgm:pt modelId="{35AB8832-04C5-43AB-B64F-DAFF5BC7756C}" type="pres">
      <dgm:prSet presAssocID="{5605D28D-2CE6-4513-8566-952984E21E14}" presName="text_5" presStyleLbl="node1" presStyleIdx="4" presStyleCnt="6">
        <dgm:presLayoutVars>
          <dgm:bulletEnabled val="1"/>
        </dgm:presLayoutVars>
      </dgm:prSet>
      <dgm:spPr/>
    </dgm:pt>
    <dgm:pt modelId="{2C2AF266-F4D5-4CFD-A9AD-D76AF1BB7F60}" type="pres">
      <dgm:prSet presAssocID="{5605D28D-2CE6-4513-8566-952984E21E14}" presName="accent_5" presStyleCnt="0"/>
      <dgm:spPr/>
    </dgm:pt>
    <dgm:pt modelId="{A965097E-32F1-4AB8-8C4E-2814A7596B2F}" type="pres">
      <dgm:prSet presAssocID="{5605D28D-2CE6-4513-8566-952984E21E14}" presName="accentRepeatNode" presStyleLbl="solidFgAcc1" presStyleIdx="4" presStyleCnt="6"/>
      <dgm:spPr/>
    </dgm:pt>
    <dgm:pt modelId="{1D69C20E-6AD0-4024-B511-FF65CD77F8ED}" type="pres">
      <dgm:prSet presAssocID="{5C32A9C8-0FB2-44E9-A7F8-1606FCBC91E6}" presName="text_6" presStyleLbl="node1" presStyleIdx="5" presStyleCnt="6">
        <dgm:presLayoutVars>
          <dgm:bulletEnabled val="1"/>
        </dgm:presLayoutVars>
      </dgm:prSet>
      <dgm:spPr/>
    </dgm:pt>
    <dgm:pt modelId="{BCD3FDE7-6C01-4944-8D28-2EEF1B0F368E}" type="pres">
      <dgm:prSet presAssocID="{5C32A9C8-0FB2-44E9-A7F8-1606FCBC91E6}" presName="accent_6" presStyleCnt="0"/>
      <dgm:spPr/>
    </dgm:pt>
    <dgm:pt modelId="{7631A681-052D-4949-B25B-8BDBA991CD01}" type="pres">
      <dgm:prSet presAssocID="{5C32A9C8-0FB2-44E9-A7F8-1606FCBC91E6}" presName="accentRepeatNode" presStyleLbl="solidFgAcc1" presStyleIdx="5" presStyleCnt="6"/>
      <dgm:spPr/>
    </dgm:pt>
  </dgm:ptLst>
  <dgm:cxnLst>
    <dgm:cxn modelId="{C9E27405-B65E-443A-90D9-EE35DBE52608}" type="presOf" srcId="{0BEF68B8-1228-47BB-83B5-7B9CD1E3F84E}" destId="{9F6EA463-8C27-4953-9CD6-8BBCC292E487}" srcOrd="0" destOrd="0" presId="urn:microsoft.com/office/officeart/2008/layout/VerticalCurvedList"/>
    <dgm:cxn modelId="{F3708607-C919-4CD0-8E8D-FC67AE14BCA9}" type="presOf" srcId="{6750AC01-D39D-4F3A-9DC8-2A211EE986A2}" destId="{C4D1BEEB-DCAC-4507-A5AB-689D2D8FDDF0}" srcOrd="0" destOrd="0" presId="urn:microsoft.com/office/officeart/2008/layout/VerticalCurvedList"/>
    <dgm:cxn modelId="{CA237E0F-FB00-4D77-87A8-56F05F8AF4AE}" type="presOf" srcId="{C688B67D-7944-47DA-ADE7-7E45E5DFD271}" destId="{B7478CF2-2574-48E4-B0CE-61A9D6893ECE}" srcOrd="0" destOrd="0" presId="urn:microsoft.com/office/officeart/2008/layout/VerticalCurvedList"/>
    <dgm:cxn modelId="{39DF5240-0105-4AE8-A989-07DB85F3793A}" type="presOf" srcId="{D8535369-5B99-4DB7-8373-4D3E5B16CB00}" destId="{46425B8F-1F77-4DC1-8A7C-B513587F442C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D624D167-746A-43DA-82FB-8A94BF494753}" srcId="{7E5AA53B-3EEE-4DE4-BB81-9044890C2946}" destId="{5C32A9C8-0FB2-44E9-A7F8-1606FCBC91E6}" srcOrd="5" destOrd="0" parTransId="{DE7B8CC9-9A97-4730-B5F7-D70AC9484A79}" sibTransId="{230476C0-E1BC-4189-B336-4EE4B00837EE}"/>
    <dgm:cxn modelId="{48728D6A-3B1B-442B-87A7-1D12A754C33F}" type="presOf" srcId="{5C32A9C8-0FB2-44E9-A7F8-1606FCBC91E6}" destId="{1D69C20E-6AD0-4024-B511-FF65CD77F8ED}" srcOrd="0" destOrd="0" presId="urn:microsoft.com/office/officeart/2008/layout/VerticalCurvedList"/>
    <dgm:cxn modelId="{D7C62D4B-7AD0-48BC-91CC-1034CACDF6E9}" srcId="{7E5AA53B-3EEE-4DE4-BB81-9044890C2946}" destId="{D8535369-5B99-4DB7-8373-4D3E5B16CB00}" srcOrd="0" destOrd="0" parTransId="{EAAA31D0-B66E-4A1F-B58F-3671772477E5}" sibTransId="{EE2015A9-B4F8-40FA-9934-E1E1CBF45543}"/>
    <dgm:cxn modelId="{776C3880-A42E-4A0D-A652-89005460A6FC}" type="presOf" srcId="{5605D28D-2CE6-4513-8566-952984E21E14}" destId="{35AB8832-04C5-43AB-B64F-DAFF5BC7756C}" srcOrd="0" destOrd="0" presId="urn:microsoft.com/office/officeart/2008/layout/VerticalCurvedList"/>
    <dgm:cxn modelId="{BDC93481-0398-49AD-AEA0-1F5F058F918B}" srcId="{7E5AA53B-3EEE-4DE4-BB81-9044890C2946}" destId="{C688B67D-7944-47DA-ADE7-7E45E5DFD271}" srcOrd="3" destOrd="0" parTransId="{7781E85D-6191-46A7-8214-07C3F7FED528}" sibTransId="{7495C125-4DD1-47C7-A04A-02472E9C0E36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CCBFCBF1-AAE3-49E7-BA34-FD4A0CC50BD0}" type="presOf" srcId="{EE2015A9-B4F8-40FA-9934-E1E1CBF45543}" destId="{D79B43FC-100B-4A0D-A4D5-0D2D04B9906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CC545B33-C64E-497B-A54F-18C34EEAC006}" type="presParOf" srcId="{90561C55-3C6E-4D53-85E1-2C50BCDDA392}" destId="{46425B8F-1F77-4DC1-8A7C-B513587F442C}" srcOrd="1" destOrd="0" presId="urn:microsoft.com/office/officeart/2008/layout/VerticalCurvedList"/>
    <dgm:cxn modelId="{BB4E614B-6145-4C0C-A3D8-3830BEBCE5E6}" type="presParOf" srcId="{90561C55-3C6E-4D53-85E1-2C50BCDDA392}" destId="{76AB2107-E0BA-4DB3-904C-354E24DAF0A1}" srcOrd="2" destOrd="0" presId="urn:microsoft.com/office/officeart/2008/layout/VerticalCurvedList"/>
    <dgm:cxn modelId="{79A956A3-97A2-4FA2-9004-1689BF9EDF07}" type="presParOf" srcId="{76AB2107-E0BA-4DB3-904C-354E24DAF0A1}" destId="{E16A8AB4-5F3C-4DFE-8CDD-08E47904EF95}" srcOrd="0" destOrd="0" presId="urn:microsoft.com/office/officeart/2008/layout/VerticalCurvedList"/>
    <dgm:cxn modelId="{0840143E-0B64-4AD7-B709-85D28E9C2DC9}" type="presParOf" srcId="{90561C55-3C6E-4D53-85E1-2C50BCDDA392}" destId="{C4D1BEEB-DCAC-4507-A5AB-689D2D8FDDF0}" srcOrd="3" destOrd="0" presId="urn:microsoft.com/office/officeart/2008/layout/VerticalCurvedList"/>
    <dgm:cxn modelId="{55CDA1B4-FADE-4DB7-AD49-C2F708AC749E}" type="presParOf" srcId="{90561C55-3C6E-4D53-85E1-2C50BCDDA392}" destId="{F7D50B6B-DC3E-41D1-94FD-43CA2FD430AB}" srcOrd="4" destOrd="0" presId="urn:microsoft.com/office/officeart/2008/layout/VerticalCurvedList"/>
    <dgm:cxn modelId="{FBA74C45-3FF0-43F0-8960-9DA5691C0C27}" type="presParOf" srcId="{F7D50B6B-DC3E-41D1-94FD-43CA2FD430AB}" destId="{07CB3071-D555-47DA-A36A-69EB91531FD8}" srcOrd="0" destOrd="0" presId="urn:microsoft.com/office/officeart/2008/layout/VerticalCurvedList"/>
    <dgm:cxn modelId="{047FD4BC-6478-4B0C-8483-823B32746B6D}" type="presParOf" srcId="{90561C55-3C6E-4D53-85E1-2C50BCDDA392}" destId="{9F6EA463-8C27-4953-9CD6-8BBCC292E487}" srcOrd="5" destOrd="0" presId="urn:microsoft.com/office/officeart/2008/layout/VerticalCurvedList"/>
    <dgm:cxn modelId="{CA4F5A13-E556-4937-8A0F-16184AA1C393}" type="presParOf" srcId="{90561C55-3C6E-4D53-85E1-2C50BCDDA392}" destId="{A66394ED-ED72-4F23-B6B5-5A00304B2176}" srcOrd="6" destOrd="0" presId="urn:microsoft.com/office/officeart/2008/layout/VerticalCurvedList"/>
    <dgm:cxn modelId="{088ECFDC-F094-4777-8A73-96F2CD44E5A8}" type="presParOf" srcId="{A66394ED-ED72-4F23-B6B5-5A00304B2176}" destId="{3F8116AC-FAC3-4E95-9865-93CCFEB191B9}" srcOrd="0" destOrd="0" presId="urn:microsoft.com/office/officeart/2008/layout/VerticalCurvedList"/>
    <dgm:cxn modelId="{C5465853-A81D-431C-A8AC-7B836888367C}" type="presParOf" srcId="{90561C55-3C6E-4D53-85E1-2C50BCDDA392}" destId="{B7478CF2-2574-48E4-B0CE-61A9D6893ECE}" srcOrd="7" destOrd="0" presId="urn:microsoft.com/office/officeart/2008/layout/VerticalCurvedList"/>
    <dgm:cxn modelId="{2B6936B7-4962-451D-8346-FC7590487952}" type="presParOf" srcId="{90561C55-3C6E-4D53-85E1-2C50BCDDA392}" destId="{4E37F8F9-3D2A-47E5-9335-68365EBA9314}" srcOrd="8" destOrd="0" presId="urn:microsoft.com/office/officeart/2008/layout/VerticalCurvedList"/>
    <dgm:cxn modelId="{11DCFAF4-0CBF-40CB-B84A-6F5764E525BE}" type="presParOf" srcId="{4E37F8F9-3D2A-47E5-9335-68365EBA9314}" destId="{DD186378-5579-4D5B-BE1B-DF082A2A19FA}" srcOrd="0" destOrd="0" presId="urn:microsoft.com/office/officeart/2008/layout/VerticalCurvedList"/>
    <dgm:cxn modelId="{1565E0A9-A5CD-4BFC-A876-AC3132EC40B4}" type="presParOf" srcId="{90561C55-3C6E-4D53-85E1-2C50BCDDA392}" destId="{35AB8832-04C5-43AB-B64F-DAFF5BC7756C}" srcOrd="9" destOrd="0" presId="urn:microsoft.com/office/officeart/2008/layout/VerticalCurvedList"/>
    <dgm:cxn modelId="{60A966B2-EEDB-4710-B3EC-4B855FBA2C63}" type="presParOf" srcId="{90561C55-3C6E-4D53-85E1-2C50BCDDA392}" destId="{2C2AF266-F4D5-4CFD-A9AD-D76AF1BB7F60}" srcOrd="10" destOrd="0" presId="urn:microsoft.com/office/officeart/2008/layout/VerticalCurvedList"/>
    <dgm:cxn modelId="{F9F4A96D-403E-4EAE-9154-2868F3C29A85}" type="presParOf" srcId="{2C2AF266-F4D5-4CFD-A9AD-D76AF1BB7F60}" destId="{A965097E-32F1-4AB8-8C4E-2814A7596B2F}" srcOrd="0" destOrd="0" presId="urn:microsoft.com/office/officeart/2008/layout/VerticalCurvedList"/>
    <dgm:cxn modelId="{8103E186-2A80-48A7-A60B-76A911DB34EB}" type="presParOf" srcId="{90561C55-3C6E-4D53-85E1-2C50BCDDA392}" destId="{1D69C20E-6AD0-4024-B511-FF65CD77F8ED}" srcOrd="11" destOrd="0" presId="urn:microsoft.com/office/officeart/2008/layout/VerticalCurvedList"/>
    <dgm:cxn modelId="{1D5D697E-F4D7-4586-B5E7-82862F657466}" type="presParOf" srcId="{90561C55-3C6E-4D53-85E1-2C50BCDDA392}" destId="{BCD3FDE7-6C01-4944-8D28-2EEF1B0F368E}" srcOrd="12" destOrd="0" presId="urn:microsoft.com/office/officeart/2008/layout/VerticalCurvedList"/>
    <dgm:cxn modelId="{FFA5A70D-00AD-42E4-BF5C-58DCFB76300E}" type="presParOf" srcId="{BCD3FDE7-6C01-4944-8D28-2EEF1B0F368E}" destId="{7631A681-052D-4949-B25B-8BDBA991CD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Popular Events feature by click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Booked Tickets Connection to User Collection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Update event chat for inter-user connection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688B67D-7944-47DA-ADE7-7E45E5DFD27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Profile photo and Events gallery for each user</a:t>
          </a:r>
        </a:p>
      </dgm:t>
    </dgm:pt>
    <dgm:pt modelId="{7781E85D-6191-46A7-8214-07C3F7FED528}" type="parTrans" cxnId="{BDC93481-0398-49AD-AEA0-1F5F058F918B}">
      <dgm:prSet/>
      <dgm:spPr/>
      <dgm:t>
        <a:bodyPr/>
        <a:lstStyle/>
        <a:p>
          <a:endParaRPr lang="en-US"/>
        </a:p>
      </dgm:t>
    </dgm:pt>
    <dgm:pt modelId="{7495C125-4DD1-47C7-A04A-02472E9C0E36}" type="sibTrans" cxnId="{BDC93481-0398-49AD-AEA0-1F5F058F918B}">
      <dgm:prSet/>
      <dgm:spPr/>
      <dgm:t>
        <a:bodyPr/>
        <a:lstStyle/>
        <a:p>
          <a:endParaRPr lang="en-US"/>
        </a:p>
      </dgm:t>
    </dgm:pt>
    <dgm:pt modelId="{5C32A9C8-0FB2-44E9-A7F8-1606FCBC91E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Notifications of low availability tickets for favorite events</a:t>
          </a:r>
        </a:p>
      </dgm:t>
    </dgm:pt>
    <dgm:pt modelId="{DE7B8CC9-9A97-4730-B5F7-D70AC9484A79}" type="parTrans" cxnId="{D624D167-746A-43DA-82FB-8A94BF494753}">
      <dgm:prSet/>
      <dgm:spPr/>
      <dgm:t>
        <a:bodyPr/>
        <a:lstStyle/>
        <a:p>
          <a:endParaRPr lang="en-US"/>
        </a:p>
      </dgm:t>
    </dgm:pt>
    <dgm:pt modelId="{230476C0-E1BC-4189-B336-4EE4B00837EE}" type="sibTrans" cxnId="{D624D167-746A-43DA-82FB-8A94BF494753}">
      <dgm:prSet/>
      <dgm:spPr/>
      <dgm:t>
        <a:bodyPr/>
        <a:lstStyle/>
        <a:p>
          <a:endParaRPr lang="en-US"/>
        </a:p>
      </dgm:t>
    </dgm:pt>
    <dgm:pt modelId="{D8535369-5B99-4DB7-8373-4D3E5B16CB0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Organizer profile – Connection MongoDB</a:t>
          </a:r>
        </a:p>
      </dgm:t>
    </dgm:pt>
    <dgm:pt modelId="{EAAA31D0-B66E-4A1F-B58F-3671772477E5}" type="parTrans" cxnId="{D7C62D4B-7AD0-48BC-91CC-1034CACDF6E9}">
      <dgm:prSet/>
      <dgm:spPr/>
      <dgm:t>
        <a:bodyPr/>
        <a:lstStyle/>
        <a:p>
          <a:endParaRPr lang="en-US"/>
        </a:p>
      </dgm:t>
    </dgm:pt>
    <dgm:pt modelId="{EE2015A9-B4F8-40FA-9934-E1E1CBF45543}" type="sibTrans" cxnId="{D7C62D4B-7AD0-48BC-91CC-1034CACDF6E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46425B8F-1F77-4DC1-8A7C-B513587F442C}" type="pres">
      <dgm:prSet presAssocID="{D8535369-5B99-4DB7-8373-4D3E5B16CB00}" presName="text_1" presStyleLbl="node1" presStyleIdx="0" presStyleCnt="6">
        <dgm:presLayoutVars>
          <dgm:bulletEnabled val="1"/>
        </dgm:presLayoutVars>
      </dgm:prSet>
      <dgm:spPr/>
    </dgm:pt>
    <dgm:pt modelId="{76AB2107-E0BA-4DB3-904C-354E24DAF0A1}" type="pres">
      <dgm:prSet presAssocID="{D8535369-5B99-4DB7-8373-4D3E5B16CB00}" presName="accent_1" presStyleCnt="0"/>
      <dgm:spPr/>
    </dgm:pt>
    <dgm:pt modelId="{E16A8AB4-5F3C-4DFE-8CDD-08E47904EF95}" type="pres">
      <dgm:prSet presAssocID="{D8535369-5B99-4DB7-8373-4D3E5B16CB00}" presName="accentRepeatNode" presStyleLbl="solidFgAcc1" presStyleIdx="0" presStyleCnt="6"/>
      <dgm:spPr/>
    </dgm:pt>
    <dgm:pt modelId="{C4D1BEEB-DCAC-4507-A5AB-689D2D8FDDF0}" type="pres">
      <dgm:prSet presAssocID="{6750AC01-D39D-4F3A-9DC8-2A211EE986A2}" presName="text_2" presStyleLbl="node1" presStyleIdx="1" presStyleCnt="6">
        <dgm:presLayoutVars>
          <dgm:bulletEnabled val="1"/>
        </dgm:presLayoutVars>
      </dgm:prSet>
      <dgm:spPr/>
    </dgm:pt>
    <dgm:pt modelId="{F7D50B6B-DC3E-41D1-94FD-43CA2FD430AB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6"/>
      <dgm:spPr/>
    </dgm:pt>
    <dgm:pt modelId="{9F6EA463-8C27-4953-9CD6-8BBCC292E487}" type="pres">
      <dgm:prSet presAssocID="{0BEF68B8-1228-47BB-83B5-7B9CD1E3F84E}" presName="text_3" presStyleLbl="node1" presStyleIdx="2" presStyleCnt="6">
        <dgm:presLayoutVars>
          <dgm:bulletEnabled val="1"/>
        </dgm:presLayoutVars>
      </dgm:prSet>
      <dgm:spPr/>
    </dgm:pt>
    <dgm:pt modelId="{A66394ED-ED72-4F23-B6B5-5A00304B2176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6"/>
      <dgm:spPr/>
    </dgm:pt>
    <dgm:pt modelId="{B7478CF2-2574-48E4-B0CE-61A9D6893ECE}" type="pres">
      <dgm:prSet presAssocID="{C688B67D-7944-47DA-ADE7-7E45E5DFD271}" presName="text_4" presStyleLbl="node1" presStyleIdx="3" presStyleCnt="6">
        <dgm:presLayoutVars>
          <dgm:bulletEnabled val="1"/>
        </dgm:presLayoutVars>
      </dgm:prSet>
      <dgm:spPr/>
    </dgm:pt>
    <dgm:pt modelId="{4E37F8F9-3D2A-47E5-9335-68365EBA9314}" type="pres">
      <dgm:prSet presAssocID="{C688B67D-7944-47DA-ADE7-7E45E5DFD271}" presName="accent_4" presStyleCnt="0"/>
      <dgm:spPr/>
    </dgm:pt>
    <dgm:pt modelId="{DD186378-5579-4D5B-BE1B-DF082A2A19FA}" type="pres">
      <dgm:prSet presAssocID="{C688B67D-7944-47DA-ADE7-7E45E5DFD271}" presName="accentRepeatNode" presStyleLbl="solidFgAcc1" presStyleIdx="3" presStyleCnt="6"/>
      <dgm:spPr/>
    </dgm:pt>
    <dgm:pt modelId="{35AB8832-04C5-43AB-B64F-DAFF5BC7756C}" type="pres">
      <dgm:prSet presAssocID="{5605D28D-2CE6-4513-8566-952984E21E14}" presName="text_5" presStyleLbl="node1" presStyleIdx="4" presStyleCnt="6">
        <dgm:presLayoutVars>
          <dgm:bulletEnabled val="1"/>
        </dgm:presLayoutVars>
      </dgm:prSet>
      <dgm:spPr/>
    </dgm:pt>
    <dgm:pt modelId="{2C2AF266-F4D5-4CFD-A9AD-D76AF1BB7F60}" type="pres">
      <dgm:prSet presAssocID="{5605D28D-2CE6-4513-8566-952984E21E14}" presName="accent_5" presStyleCnt="0"/>
      <dgm:spPr/>
    </dgm:pt>
    <dgm:pt modelId="{A965097E-32F1-4AB8-8C4E-2814A7596B2F}" type="pres">
      <dgm:prSet presAssocID="{5605D28D-2CE6-4513-8566-952984E21E14}" presName="accentRepeatNode" presStyleLbl="solidFgAcc1" presStyleIdx="4" presStyleCnt="6"/>
      <dgm:spPr/>
    </dgm:pt>
    <dgm:pt modelId="{1D69C20E-6AD0-4024-B511-FF65CD77F8ED}" type="pres">
      <dgm:prSet presAssocID="{5C32A9C8-0FB2-44E9-A7F8-1606FCBC91E6}" presName="text_6" presStyleLbl="node1" presStyleIdx="5" presStyleCnt="6">
        <dgm:presLayoutVars>
          <dgm:bulletEnabled val="1"/>
        </dgm:presLayoutVars>
      </dgm:prSet>
      <dgm:spPr/>
    </dgm:pt>
    <dgm:pt modelId="{BCD3FDE7-6C01-4944-8D28-2EEF1B0F368E}" type="pres">
      <dgm:prSet presAssocID="{5C32A9C8-0FB2-44E9-A7F8-1606FCBC91E6}" presName="accent_6" presStyleCnt="0"/>
      <dgm:spPr/>
    </dgm:pt>
    <dgm:pt modelId="{7631A681-052D-4949-B25B-8BDBA991CD01}" type="pres">
      <dgm:prSet presAssocID="{5C32A9C8-0FB2-44E9-A7F8-1606FCBC91E6}" presName="accentRepeatNode" presStyleLbl="solidFgAcc1" presStyleIdx="5" presStyleCnt="6"/>
      <dgm:spPr/>
    </dgm:pt>
  </dgm:ptLst>
  <dgm:cxnLst>
    <dgm:cxn modelId="{C9E27405-B65E-443A-90D9-EE35DBE52608}" type="presOf" srcId="{0BEF68B8-1228-47BB-83B5-7B9CD1E3F84E}" destId="{9F6EA463-8C27-4953-9CD6-8BBCC292E487}" srcOrd="0" destOrd="0" presId="urn:microsoft.com/office/officeart/2008/layout/VerticalCurvedList"/>
    <dgm:cxn modelId="{F3708607-C919-4CD0-8E8D-FC67AE14BCA9}" type="presOf" srcId="{6750AC01-D39D-4F3A-9DC8-2A211EE986A2}" destId="{C4D1BEEB-DCAC-4507-A5AB-689D2D8FDDF0}" srcOrd="0" destOrd="0" presId="urn:microsoft.com/office/officeart/2008/layout/VerticalCurvedList"/>
    <dgm:cxn modelId="{CA237E0F-FB00-4D77-87A8-56F05F8AF4AE}" type="presOf" srcId="{C688B67D-7944-47DA-ADE7-7E45E5DFD271}" destId="{B7478CF2-2574-48E4-B0CE-61A9D6893ECE}" srcOrd="0" destOrd="0" presId="urn:microsoft.com/office/officeart/2008/layout/VerticalCurvedList"/>
    <dgm:cxn modelId="{39DF5240-0105-4AE8-A989-07DB85F3793A}" type="presOf" srcId="{D8535369-5B99-4DB7-8373-4D3E5B16CB00}" destId="{46425B8F-1F77-4DC1-8A7C-B513587F442C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D624D167-746A-43DA-82FB-8A94BF494753}" srcId="{7E5AA53B-3EEE-4DE4-BB81-9044890C2946}" destId="{5C32A9C8-0FB2-44E9-A7F8-1606FCBC91E6}" srcOrd="5" destOrd="0" parTransId="{DE7B8CC9-9A97-4730-B5F7-D70AC9484A79}" sibTransId="{230476C0-E1BC-4189-B336-4EE4B00837EE}"/>
    <dgm:cxn modelId="{48728D6A-3B1B-442B-87A7-1D12A754C33F}" type="presOf" srcId="{5C32A9C8-0FB2-44E9-A7F8-1606FCBC91E6}" destId="{1D69C20E-6AD0-4024-B511-FF65CD77F8ED}" srcOrd="0" destOrd="0" presId="urn:microsoft.com/office/officeart/2008/layout/VerticalCurvedList"/>
    <dgm:cxn modelId="{D7C62D4B-7AD0-48BC-91CC-1034CACDF6E9}" srcId="{7E5AA53B-3EEE-4DE4-BB81-9044890C2946}" destId="{D8535369-5B99-4DB7-8373-4D3E5B16CB00}" srcOrd="0" destOrd="0" parTransId="{EAAA31D0-B66E-4A1F-B58F-3671772477E5}" sibTransId="{EE2015A9-B4F8-40FA-9934-E1E1CBF45543}"/>
    <dgm:cxn modelId="{776C3880-A42E-4A0D-A652-89005460A6FC}" type="presOf" srcId="{5605D28D-2CE6-4513-8566-952984E21E14}" destId="{35AB8832-04C5-43AB-B64F-DAFF5BC7756C}" srcOrd="0" destOrd="0" presId="urn:microsoft.com/office/officeart/2008/layout/VerticalCurvedList"/>
    <dgm:cxn modelId="{BDC93481-0398-49AD-AEA0-1F5F058F918B}" srcId="{7E5AA53B-3EEE-4DE4-BB81-9044890C2946}" destId="{C688B67D-7944-47DA-ADE7-7E45E5DFD271}" srcOrd="3" destOrd="0" parTransId="{7781E85D-6191-46A7-8214-07C3F7FED528}" sibTransId="{7495C125-4DD1-47C7-A04A-02472E9C0E36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CCBFCBF1-AAE3-49E7-BA34-FD4A0CC50BD0}" type="presOf" srcId="{EE2015A9-B4F8-40FA-9934-E1E1CBF45543}" destId="{D79B43FC-100B-4A0D-A4D5-0D2D04B9906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CC545B33-C64E-497B-A54F-18C34EEAC006}" type="presParOf" srcId="{90561C55-3C6E-4D53-85E1-2C50BCDDA392}" destId="{46425B8F-1F77-4DC1-8A7C-B513587F442C}" srcOrd="1" destOrd="0" presId="urn:microsoft.com/office/officeart/2008/layout/VerticalCurvedList"/>
    <dgm:cxn modelId="{BB4E614B-6145-4C0C-A3D8-3830BEBCE5E6}" type="presParOf" srcId="{90561C55-3C6E-4D53-85E1-2C50BCDDA392}" destId="{76AB2107-E0BA-4DB3-904C-354E24DAF0A1}" srcOrd="2" destOrd="0" presId="urn:microsoft.com/office/officeart/2008/layout/VerticalCurvedList"/>
    <dgm:cxn modelId="{79A956A3-97A2-4FA2-9004-1689BF9EDF07}" type="presParOf" srcId="{76AB2107-E0BA-4DB3-904C-354E24DAF0A1}" destId="{E16A8AB4-5F3C-4DFE-8CDD-08E47904EF95}" srcOrd="0" destOrd="0" presId="urn:microsoft.com/office/officeart/2008/layout/VerticalCurvedList"/>
    <dgm:cxn modelId="{0840143E-0B64-4AD7-B709-85D28E9C2DC9}" type="presParOf" srcId="{90561C55-3C6E-4D53-85E1-2C50BCDDA392}" destId="{C4D1BEEB-DCAC-4507-A5AB-689D2D8FDDF0}" srcOrd="3" destOrd="0" presId="urn:microsoft.com/office/officeart/2008/layout/VerticalCurvedList"/>
    <dgm:cxn modelId="{55CDA1B4-FADE-4DB7-AD49-C2F708AC749E}" type="presParOf" srcId="{90561C55-3C6E-4D53-85E1-2C50BCDDA392}" destId="{F7D50B6B-DC3E-41D1-94FD-43CA2FD430AB}" srcOrd="4" destOrd="0" presId="urn:microsoft.com/office/officeart/2008/layout/VerticalCurvedList"/>
    <dgm:cxn modelId="{FBA74C45-3FF0-43F0-8960-9DA5691C0C27}" type="presParOf" srcId="{F7D50B6B-DC3E-41D1-94FD-43CA2FD430AB}" destId="{07CB3071-D555-47DA-A36A-69EB91531FD8}" srcOrd="0" destOrd="0" presId="urn:microsoft.com/office/officeart/2008/layout/VerticalCurvedList"/>
    <dgm:cxn modelId="{047FD4BC-6478-4B0C-8483-823B32746B6D}" type="presParOf" srcId="{90561C55-3C6E-4D53-85E1-2C50BCDDA392}" destId="{9F6EA463-8C27-4953-9CD6-8BBCC292E487}" srcOrd="5" destOrd="0" presId="urn:microsoft.com/office/officeart/2008/layout/VerticalCurvedList"/>
    <dgm:cxn modelId="{CA4F5A13-E556-4937-8A0F-16184AA1C393}" type="presParOf" srcId="{90561C55-3C6E-4D53-85E1-2C50BCDDA392}" destId="{A66394ED-ED72-4F23-B6B5-5A00304B2176}" srcOrd="6" destOrd="0" presId="urn:microsoft.com/office/officeart/2008/layout/VerticalCurvedList"/>
    <dgm:cxn modelId="{088ECFDC-F094-4777-8A73-96F2CD44E5A8}" type="presParOf" srcId="{A66394ED-ED72-4F23-B6B5-5A00304B2176}" destId="{3F8116AC-FAC3-4E95-9865-93CCFEB191B9}" srcOrd="0" destOrd="0" presId="urn:microsoft.com/office/officeart/2008/layout/VerticalCurvedList"/>
    <dgm:cxn modelId="{C5465853-A81D-431C-A8AC-7B836888367C}" type="presParOf" srcId="{90561C55-3C6E-4D53-85E1-2C50BCDDA392}" destId="{B7478CF2-2574-48E4-B0CE-61A9D6893ECE}" srcOrd="7" destOrd="0" presId="urn:microsoft.com/office/officeart/2008/layout/VerticalCurvedList"/>
    <dgm:cxn modelId="{2B6936B7-4962-451D-8346-FC7590487952}" type="presParOf" srcId="{90561C55-3C6E-4D53-85E1-2C50BCDDA392}" destId="{4E37F8F9-3D2A-47E5-9335-68365EBA9314}" srcOrd="8" destOrd="0" presId="urn:microsoft.com/office/officeart/2008/layout/VerticalCurvedList"/>
    <dgm:cxn modelId="{11DCFAF4-0CBF-40CB-B84A-6F5764E525BE}" type="presParOf" srcId="{4E37F8F9-3D2A-47E5-9335-68365EBA9314}" destId="{DD186378-5579-4D5B-BE1B-DF082A2A19FA}" srcOrd="0" destOrd="0" presId="urn:microsoft.com/office/officeart/2008/layout/VerticalCurvedList"/>
    <dgm:cxn modelId="{1565E0A9-A5CD-4BFC-A876-AC3132EC40B4}" type="presParOf" srcId="{90561C55-3C6E-4D53-85E1-2C50BCDDA392}" destId="{35AB8832-04C5-43AB-B64F-DAFF5BC7756C}" srcOrd="9" destOrd="0" presId="urn:microsoft.com/office/officeart/2008/layout/VerticalCurvedList"/>
    <dgm:cxn modelId="{60A966B2-EEDB-4710-B3EC-4B855FBA2C63}" type="presParOf" srcId="{90561C55-3C6E-4D53-85E1-2C50BCDDA392}" destId="{2C2AF266-F4D5-4CFD-A9AD-D76AF1BB7F60}" srcOrd="10" destOrd="0" presId="urn:microsoft.com/office/officeart/2008/layout/VerticalCurvedList"/>
    <dgm:cxn modelId="{F9F4A96D-403E-4EAE-9154-2868F3C29A85}" type="presParOf" srcId="{2C2AF266-F4D5-4CFD-A9AD-D76AF1BB7F60}" destId="{A965097E-32F1-4AB8-8C4E-2814A7596B2F}" srcOrd="0" destOrd="0" presId="urn:microsoft.com/office/officeart/2008/layout/VerticalCurvedList"/>
    <dgm:cxn modelId="{8103E186-2A80-48A7-A60B-76A911DB34EB}" type="presParOf" srcId="{90561C55-3C6E-4D53-85E1-2C50BCDDA392}" destId="{1D69C20E-6AD0-4024-B511-FF65CD77F8ED}" srcOrd="11" destOrd="0" presId="urn:microsoft.com/office/officeart/2008/layout/VerticalCurvedList"/>
    <dgm:cxn modelId="{1D5D697E-F4D7-4586-B5E7-82862F657466}" type="presParOf" srcId="{90561C55-3C6E-4D53-85E1-2C50BCDDA392}" destId="{BCD3FDE7-6C01-4944-8D28-2EEF1B0F368E}" srcOrd="12" destOrd="0" presId="urn:microsoft.com/office/officeart/2008/layout/VerticalCurvedList"/>
    <dgm:cxn modelId="{FFA5A70D-00AD-42E4-BF5C-58DCFB76300E}" type="presParOf" srcId="{BCD3FDE7-6C01-4944-8D28-2EEF1B0F368E}" destId="{7631A681-052D-4949-B25B-8BDBA991CD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3CC69-7AF0-4923-9741-60E571E4AF3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E5CBB-7F1B-45CE-9D59-DF042111433C}">
      <dgm:prSet phldrT="[Text]" custT="1"/>
      <dgm:spPr/>
      <dgm:t>
        <a:bodyPr/>
        <a:lstStyle/>
        <a:p>
          <a:pPr algn="r"/>
          <a:r>
            <a:rPr lang="en-US" sz="1500" dirty="0"/>
            <a:t>Android</a:t>
          </a:r>
          <a:br>
            <a:rPr lang="en-US" sz="1500" dirty="0"/>
          </a:br>
          <a:r>
            <a:rPr lang="en-US" sz="1500" dirty="0"/>
            <a:t>Development</a:t>
          </a:r>
        </a:p>
      </dgm:t>
    </dgm:pt>
    <dgm:pt modelId="{0A358BEC-25AE-4B72-8D4B-6420CB404B98}" type="parTrans" cxnId="{6DB2513F-A8B3-4091-B809-4E76E98307C6}">
      <dgm:prSet/>
      <dgm:spPr/>
      <dgm:t>
        <a:bodyPr/>
        <a:lstStyle/>
        <a:p>
          <a:endParaRPr lang="en-US"/>
        </a:p>
      </dgm:t>
    </dgm:pt>
    <dgm:pt modelId="{9430535C-90C8-466D-B2D8-EF85A46BED45}" type="sibTrans" cxnId="{6DB2513F-A8B3-4091-B809-4E76E98307C6}">
      <dgm:prSet/>
      <dgm:spPr/>
      <dgm:t>
        <a:bodyPr/>
        <a:lstStyle/>
        <a:p>
          <a:endParaRPr lang="en-US"/>
        </a:p>
      </dgm:t>
    </dgm:pt>
    <dgm:pt modelId="{E8F1A57C-7FD5-4CBA-B19C-04F901616232}">
      <dgm:prSet phldrT="[Text]" custT="1"/>
      <dgm:spPr/>
      <dgm:t>
        <a:bodyPr/>
        <a:lstStyle/>
        <a:p>
          <a:pPr algn="ctr"/>
          <a:r>
            <a:rPr lang="en-US" sz="1600" dirty="0"/>
            <a:t>Android Studio &amp; Kotlin</a:t>
          </a:r>
        </a:p>
      </dgm:t>
    </dgm:pt>
    <dgm:pt modelId="{8E238D22-8868-4EFF-8D8E-73FF1E4835DF}" type="parTrans" cxnId="{C3D21A2A-698B-4259-B1B4-892935507EC4}">
      <dgm:prSet/>
      <dgm:spPr/>
      <dgm:t>
        <a:bodyPr/>
        <a:lstStyle/>
        <a:p>
          <a:endParaRPr lang="en-US"/>
        </a:p>
      </dgm:t>
    </dgm:pt>
    <dgm:pt modelId="{8D9BFA1F-4275-4579-B0FC-38BBCE8B76D1}" type="sibTrans" cxnId="{C3D21A2A-698B-4259-B1B4-892935507EC4}">
      <dgm:prSet/>
      <dgm:spPr/>
      <dgm:t>
        <a:bodyPr/>
        <a:lstStyle/>
        <a:p>
          <a:endParaRPr lang="en-US"/>
        </a:p>
      </dgm:t>
    </dgm:pt>
    <dgm:pt modelId="{73FBC233-9982-43E0-9D6D-B334E79A8920}">
      <dgm:prSet phldrT="[Text]" custT="1"/>
      <dgm:spPr/>
      <dgm:t>
        <a:bodyPr/>
        <a:lstStyle/>
        <a:p>
          <a:pPr algn="r"/>
          <a:r>
            <a:rPr lang="en-US" sz="1600" dirty="0"/>
            <a:t>RecyclerView</a:t>
          </a:r>
        </a:p>
      </dgm:t>
    </dgm:pt>
    <dgm:pt modelId="{04B7874C-19A4-4D6A-8A0F-957B4F17D4B4}" type="parTrans" cxnId="{25CAF33B-77AB-475F-8B6D-7965D3F8D31C}">
      <dgm:prSet/>
      <dgm:spPr/>
      <dgm:t>
        <a:bodyPr/>
        <a:lstStyle/>
        <a:p>
          <a:endParaRPr lang="en-US"/>
        </a:p>
      </dgm:t>
    </dgm:pt>
    <dgm:pt modelId="{A3BEE6EB-FFC9-42E8-A853-F445A976AD0F}" type="sibTrans" cxnId="{25CAF33B-77AB-475F-8B6D-7965D3F8D31C}">
      <dgm:prSet/>
      <dgm:spPr/>
      <dgm:t>
        <a:bodyPr/>
        <a:lstStyle/>
        <a:p>
          <a:endParaRPr lang="en-US"/>
        </a:p>
      </dgm:t>
    </dgm:pt>
    <dgm:pt modelId="{B60684D5-853E-407C-9C3A-437EBB3FACE8}">
      <dgm:prSet phldrT="[Text]" custT="1"/>
      <dgm:spPr/>
      <dgm:t>
        <a:bodyPr/>
        <a:lstStyle/>
        <a:p>
          <a:pPr algn="ctr"/>
          <a:r>
            <a:rPr lang="en-US" sz="1600" dirty="0"/>
            <a:t>Android Jetpack</a:t>
          </a:r>
        </a:p>
      </dgm:t>
    </dgm:pt>
    <dgm:pt modelId="{C920059C-43DE-4BA3-882F-247EFE3015E5}" type="parTrans" cxnId="{1926390E-24FB-446C-AB2B-60B49B7DE247}">
      <dgm:prSet/>
      <dgm:spPr/>
      <dgm:t>
        <a:bodyPr/>
        <a:lstStyle/>
        <a:p>
          <a:endParaRPr lang="en-US"/>
        </a:p>
      </dgm:t>
    </dgm:pt>
    <dgm:pt modelId="{7FAAD230-CB11-44C7-905D-827843336A25}" type="sibTrans" cxnId="{1926390E-24FB-446C-AB2B-60B49B7DE247}">
      <dgm:prSet/>
      <dgm:spPr/>
      <dgm:t>
        <a:bodyPr/>
        <a:lstStyle/>
        <a:p>
          <a:endParaRPr lang="en-US"/>
        </a:p>
      </dgm:t>
    </dgm:pt>
    <dgm:pt modelId="{DF305E54-7E0A-4A82-898C-C917F4F9D96D}">
      <dgm:prSet phldrT="[Text]" custT="1"/>
      <dgm:spPr/>
      <dgm:t>
        <a:bodyPr/>
        <a:lstStyle/>
        <a:p>
          <a:pPr algn="r"/>
          <a:r>
            <a:rPr lang="en-US" sz="1600" dirty="0"/>
            <a:t>HTTP Client</a:t>
          </a:r>
        </a:p>
      </dgm:t>
    </dgm:pt>
    <dgm:pt modelId="{B151918D-E83D-4769-A69A-F515FBECAF10}" type="parTrans" cxnId="{B7094F08-6B3C-4F8F-884D-44A00B70F56F}">
      <dgm:prSet/>
      <dgm:spPr/>
      <dgm:t>
        <a:bodyPr/>
        <a:lstStyle/>
        <a:p>
          <a:endParaRPr lang="en-US"/>
        </a:p>
      </dgm:t>
    </dgm:pt>
    <dgm:pt modelId="{824A3241-2A8F-481A-95B3-CD7E48263DE2}" type="sibTrans" cxnId="{B7094F08-6B3C-4F8F-884D-44A00B70F56F}">
      <dgm:prSet/>
      <dgm:spPr/>
      <dgm:t>
        <a:bodyPr/>
        <a:lstStyle/>
        <a:p>
          <a:endParaRPr lang="en-US"/>
        </a:p>
      </dgm:t>
    </dgm:pt>
    <dgm:pt modelId="{C4D56CD9-EF8D-44C0-B18E-5CC91A1BAD38}">
      <dgm:prSet phldrT="[Text]" custT="1"/>
      <dgm:spPr/>
      <dgm:t>
        <a:bodyPr/>
        <a:lstStyle/>
        <a:p>
          <a:pPr algn="ctr"/>
          <a:r>
            <a:rPr lang="en-US" sz="1600" dirty="0"/>
            <a:t>Retrofit</a:t>
          </a:r>
        </a:p>
      </dgm:t>
    </dgm:pt>
    <dgm:pt modelId="{575023DC-1A00-4FD7-8D65-6B20482C91B3}" type="parTrans" cxnId="{1C5AE8E3-CB7D-4898-8233-4A28906BD076}">
      <dgm:prSet/>
      <dgm:spPr/>
      <dgm:t>
        <a:bodyPr/>
        <a:lstStyle/>
        <a:p>
          <a:endParaRPr lang="en-US"/>
        </a:p>
      </dgm:t>
    </dgm:pt>
    <dgm:pt modelId="{32D69682-8D25-44FF-8E6A-43776424E5E9}" type="sibTrans" cxnId="{1C5AE8E3-CB7D-4898-8233-4A28906BD076}">
      <dgm:prSet/>
      <dgm:spPr/>
      <dgm:t>
        <a:bodyPr/>
        <a:lstStyle/>
        <a:p>
          <a:endParaRPr lang="en-US"/>
        </a:p>
      </dgm:t>
    </dgm:pt>
    <dgm:pt modelId="{0398F4F7-ED48-490F-A884-01B76195818C}">
      <dgm:prSet phldrT="[Text]" custT="1"/>
      <dgm:spPr/>
      <dgm:t>
        <a:bodyPr/>
        <a:lstStyle/>
        <a:p>
          <a:pPr algn="ctr"/>
          <a:r>
            <a:rPr lang="en-US" sz="1600" dirty="0"/>
            <a:t>Glide</a:t>
          </a:r>
        </a:p>
      </dgm:t>
    </dgm:pt>
    <dgm:pt modelId="{97A0092B-BF61-45DC-89EA-31CA36CFCE68}" type="parTrans" cxnId="{3F54BA25-3E1C-4EF4-9A6F-E091417C9FA3}">
      <dgm:prSet/>
      <dgm:spPr/>
      <dgm:t>
        <a:bodyPr/>
        <a:lstStyle/>
        <a:p>
          <a:endParaRPr lang="en-US"/>
        </a:p>
      </dgm:t>
    </dgm:pt>
    <dgm:pt modelId="{DB50CFA9-676C-4593-9640-CAED60142E6F}" type="sibTrans" cxnId="{3F54BA25-3E1C-4EF4-9A6F-E091417C9FA3}">
      <dgm:prSet/>
      <dgm:spPr/>
      <dgm:t>
        <a:bodyPr/>
        <a:lstStyle/>
        <a:p>
          <a:endParaRPr lang="en-US"/>
        </a:p>
      </dgm:t>
    </dgm:pt>
    <dgm:pt modelId="{3B478C86-2704-40C6-AE04-FC825577D820}">
      <dgm:prSet phldrT="[Text]" custT="1"/>
      <dgm:spPr/>
      <dgm:t>
        <a:bodyPr/>
        <a:lstStyle/>
        <a:p>
          <a:pPr algn="r"/>
          <a:r>
            <a:rPr lang="en-US" sz="1600" dirty="0"/>
            <a:t>Image Loading</a:t>
          </a:r>
        </a:p>
      </dgm:t>
    </dgm:pt>
    <dgm:pt modelId="{6DE2B2FB-0CCF-4630-A2AE-145089D00CC8}" type="parTrans" cxnId="{445CC261-5E26-4960-A7FC-E40D470B5458}">
      <dgm:prSet/>
      <dgm:spPr/>
      <dgm:t>
        <a:bodyPr/>
        <a:lstStyle/>
        <a:p>
          <a:endParaRPr lang="en-US"/>
        </a:p>
      </dgm:t>
    </dgm:pt>
    <dgm:pt modelId="{B98A8593-34D1-444D-B04C-F43D26EF2B2B}" type="sibTrans" cxnId="{445CC261-5E26-4960-A7FC-E40D470B5458}">
      <dgm:prSet/>
      <dgm:spPr/>
      <dgm:t>
        <a:bodyPr/>
        <a:lstStyle/>
        <a:p>
          <a:endParaRPr lang="en-US"/>
        </a:p>
      </dgm:t>
    </dgm:pt>
    <dgm:pt modelId="{92DE116B-306B-442D-93BA-8CCEAAB2DC4C}">
      <dgm:prSet phldrT="[Text]" custT="1"/>
      <dgm:spPr/>
      <dgm:t>
        <a:bodyPr/>
        <a:lstStyle/>
        <a:p>
          <a:pPr algn="r"/>
          <a:r>
            <a:rPr lang="en-US" sz="1600" dirty="0"/>
            <a:t>Planned</a:t>
          </a:r>
        </a:p>
      </dgm:t>
    </dgm:pt>
    <dgm:pt modelId="{058AD741-0734-403F-8C2F-2D39970A9AD9}" type="parTrans" cxnId="{AD31EBBB-3E9D-48EB-A0B0-197FEBCD5F9C}">
      <dgm:prSet/>
      <dgm:spPr/>
      <dgm:t>
        <a:bodyPr/>
        <a:lstStyle/>
        <a:p>
          <a:endParaRPr lang="en-US"/>
        </a:p>
      </dgm:t>
    </dgm:pt>
    <dgm:pt modelId="{2D6B5142-20CD-478D-8EDE-1415C632EEBA}" type="sibTrans" cxnId="{AD31EBBB-3E9D-48EB-A0B0-197FEBCD5F9C}">
      <dgm:prSet/>
      <dgm:spPr/>
      <dgm:t>
        <a:bodyPr/>
        <a:lstStyle/>
        <a:p>
          <a:endParaRPr lang="en-US"/>
        </a:p>
      </dgm:t>
    </dgm:pt>
    <dgm:pt modelId="{0A133A09-61B9-467A-ABD3-2228FDE97F02}">
      <dgm:prSet phldrT="[Text]" custT="1"/>
      <dgm:spPr/>
      <dgm:t>
        <a:bodyPr/>
        <a:lstStyle/>
        <a:p>
          <a:pPr algn="ctr"/>
          <a:r>
            <a:rPr lang="en-US" sz="1600" dirty="0"/>
            <a:t>Firebase Authentication</a:t>
          </a:r>
        </a:p>
      </dgm:t>
    </dgm:pt>
    <dgm:pt modelId="{89313D10-CBD7-4610-9294-22DA6B7AD558}" type="parTrans" cxnId="{42A7BE0E-8BE1-4938-9D8A-C80E510AE9D8}">
      <dgm:prSet/>
      <dgm:spPr/>
      <dgm:t>
        <a:bodyPr/>
        <a:lstStyle/>
        <a:p>
          <a:endParaRPr lang="en-US"/>
        </a:p>
      </dgm:t>
    </dgm:pt>
    <dgm:pt modelId="{92C52CA8-45B7-4EB5-9DCB-B36BC8A698D6}" type="sibTrans" cxnId="{42A7BE0E-8BE1-4938-9D8A-C80E510AE9D8}">
      <dgm:prSet/>
      <dgm:spPr/>
      <dgm:t>
        <a:bodyPr/>
        <a:lstStyle/>
        <a:p>
          <a:endParaRPr lang="en-US"/>
        </a:p>
      </dgm:t>
    </dgm:pt>
    <dgm:pt modelId="{F2961724-D34B-449C-BC4E-901A6E0F3EF5}">
      <dgm:prSet phldrT="[Text]" custT="1"/>
      <dgm:spPr/>
      <dgm:t>
        <a:bodyPr/>
        <a:lstStyle/>
        <a:p>
          <a:pPr algn="r"/>
          <a:r>
            <a:rPr lang="en-US" sz="1600" dirty="0"/>
            <a:t>UI Mockups</a:t>
          </a:r>
        </a:p>
      </dgm:t>
    </dgm:pt>
    <dgm:pt modelId="{6B6C4236-7E00-44A5-8BD9-D2B90D5905FA}" type="parTrans" cxnId="{7364FFD0-ED31-4710-8EF3-B1DBF6781CDE}">
      <dgm:prSet/>
      <dgm:spPr/>
      <dgm:t>
        <a:bodyPr/>
        <a:lstStyle/>
        <a:p>
          <a:endParaRPr lang="en-US"/>
        </a:p>
      </dgm:t>
    </dgm:pt>
    <dgm:pt modelId="{EA6EA41C-CE53-4739-929E-E5AC386B0A68}" type="sibTrans" cxnId="{7364FFD0-ED31-4710-8EF3-B1DBF6781CDE}">
      <dgm:prSet/>
      <dgm:spPr/>
      <dgm:t>
        <a:bodyPr/>
        <a:lstStyle/>
        <a:p>
          <a:endParaRPr lang="en-US"/>
        </a:p>
      </dgm:t>
    </dgm:pt>
    <dgm:pt modelId="{734473AC-1E44-4BE7-82B2-6CAC669CE6E6}">
      <dgm:prSet phldrT="[Text]" custT="1"/>
      <dgm:spPr/>
      <dgm:t>
        <a:bodyPr/>
        <a:lstStyle/>
        <a:p>
          <a:pPr algn="ctr"/>
          <a:r>
            <a:rPr lang="en-US" sz="1600" dirty="0"/>
            <a:t>Figma</a:t>
          </a:r>
        </a:p>
      </dgm:t>
    </dgm:pt>
    <dgm:pt modelId="{FC5A8735-56CF-47F1-93BA-289011877DA7}" type="parTrans" cxnId="{5E5F95EC-B326-440A-9669-64906F2809E4}">
      <dgm:prSet/>
      <dgm:spPr/>
      <dgm:t>
        <a:bodyPr/>
        <a:lstStyle/>
        <a:p>
          <a:endParaRPr lang="en-US"/>
        </a:p>
      </dgm:t>
    </dgm:pt>
    <dgm:pt modelId="{E418C3F0-CE33-4E64-A349-E44030243AA2}" type="sibTrans" cxnId="{5E5F95EC-B326-440A-9669-64906F2809E4}">
      <dgm:prSet/>
      <dgm:spPr/>
      <dgm:t>
        <a:bodyPr/>
        <a:lstStyle/>
        <a:p>
          <a:endParaRPr lang="en-US"/>
        </a:p>
      </dgm:t>
    </dgm:pt>
    <dgm:pt modelId="{DBAFA215-E760-4409-A9DA-711AD87B0BB8}">
      <dgm:prSet phldrT="[Text]" custT="1"/>
      <dgm:spPr/>
      <dgm:t>
        <a:bodyPr/>
        <a:lstStyle/>
        <a:p>
          <a:pPr algn="r"/>
          <a:r>
            <a:rPr lang="en-US" sz="1400" dirty="0"/>
            <a:t>Repository &amp; CI</a:t>
          </a:r>
        </a:p>
      </dgm:t>
    </dgm:pt>
    <dgm:pt modelId="{12E91641-1F12-4BDF-A71C-06C7B6F49129}" type="parTrans" cxnId="{7AE5E860-98D1-4EA3-A4B0-A3958BD6842C}">
      <dgm:prSet/>
      <dgm:spPr/>
      <dgm:t>
        <a:bodyPr/>
        <a:lstStyle/>
        <a:p>
          <a:endParaRPr lang="en-US"/>
        </a:p>
      </dgm:t>
    </dgm:pt>
    <dgm:pt modelId="{BC63F1E6-E4AC-4E5A-846D-B174B9700B1A}" type="sibTrans" cxnId="{7AE5E860-98D1-4EA3-A4B0-A3958BD6842C}">
      <dgm:prSet/>
      <dgm:spPr/>
      <dgm:t>
        <a:bodyPr/>
        <a:lstStyle/>
        <a:p>
          <a:endParaRPr lang="en-US"/>
        </a:p>
      </dgm:t>
    </dgm:pt>
    <dgm:pt modelId="{60ED0C45-2C40-4617-882A-E5680C11FC7C}">
      <dgm:prSet phldrT="[Text]" custT="1"/>
      <dgm:spPr/>
      <dgm:t>
        <a:bodyPr/>
        <a:lstStyle/>
        <a:p>
          <a:pPr algn="ctr"/>
          <a:r>
            <a:rPr lang="en-US" sz="1600" dirty="0"/>
            <a:t>GitHub</a:t>
          </a:r>
        </a:p>
      </dgm:t>
    </dgm:pt>
    <dgm:pt modelId="{AF9DACF6-360D-4CBA-AB48-E7B5BFABE620}" type="parTrans" cxnId="{8F52820C-D9DF-4B5F-BEB0-D37F8F398633}">
      <dgm:prSet/>
      <dgm:spPr/>
      <dgm:t>
        <a:bodyPr/>
        <a:lstStyle/>
        <a:p>
          <a:endParaRPr lang="en-US"/>
        </a:p>
      </dgm:t>
    </dgm:pt>
    <dgm:pt modelId="{9CFD5EBB-68D9-4ACF-A69D-383F75795C4D}" type="sibTrans" cxnId="{8F52820C-D9DF-4B5F-BEB0-D37F8F398633}">
      <dgm:prSet/>
      <dgm:spPr/>
      <dgm:t>
        <a:bodyPr/>
        <a:lstStyle/>
        <a:p>
          <a:endParaRPr lang="en-US"/>
        </a:p>
      </dgm:t>
    </dgm:pt>
    <dgm:pt modelId="{5FE88411-AFE4-428E-9EBB-838203CCFA7F}" type="pres">
      <dgm:prSet presAssocID="{F233CC69-7AF0-4923-9741-60E571E4AF3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696F2EE-67B5-4198-9067-C2EC2205C295}" type="pres">
      <dgm:prSet presAssocID="{28EE5CBB-7F1B-45CE-9D59-DF042111433C}" presName="composite" presStyleCnt="0"/>
      <dgm:spPr/>
    </dgm:pt>
    <dgm:pt modelId="{859EB3D4-C485-45FB-9B62-D67E11BA0D57}" type="pres">
      <dgm:prSet presAssocID="{28EE5CBB-7F1B-45CE-9D59-DF042111433C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EEDD1858-5B53-4425-8326-49CBCF0F3E09}" type="pres">
      <dgm:prSet presAssocID="{28EE5CBB-7F1B-45CE-9D59-DF042111433C}" presName="Parent" presStyleLbl="alignNode1" presStyleIdx="0" presStyleCnt="7" custScaleX="148636">
        <dgm:presLayoutVars>
          <dgm:chMax val="3"/>
          <dgm:chPref val="3"/>
          <dgm:bulletEnabled val="1"/>
        </dgm:presLayoutVars>
      </dgm:prSet>
      <dgm:spPr/>
    </dgm:pt>
    <dgm:pt modelId="{1BC6B6B8-C577-48E5-AE6B-6497419D21D9}" type="pres">
      <dgm:prSet presAssocID="{28EE5CBB-7F1B-45CE-9D59-DF042111433C}" presName="Accent" presStyleLbl="parChTrans1D1" presStyleIdx="0" presStyleCnt="7"/>
      <dgm:spPr/>
    </dgm:pt>
    <dgm:pt modelId="{39CCEF32-1499-439C-AC5D-13C9700F252E}" type="pres">
      <dgm:prSet presAssocID="{9430535C-90C8-466D-B2D8-EF85A46BED45}" presName="sibTrans" presStyleCnt="0"/>
      <dgm:spPr/>
    </dgm:pt>
    <dgm:pt modelId="{1283490A-12A7-4798-8145-AB016CE5CA93}" type="pres">
      <dgm:prSet presAssocID="{73FBC233-9982-43E0-9D6D-B334E79A8920}" presName="composite" presStyleCnt="0"/>
      <dgm:spPr/>
    </dgm:pt>
    <dgm:pt modelId="{CCE18663-9818-404A-879E-A0891F3B30F1}" type="pres">
      <dgm:prSet presAssocID="{73FBC233-9982-43E0-9D6D-B334E79A8920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2197E6EA-B5DC-47C7-857E-7D209F445C02}" type="pres">
      <dgm:prSet presAssocID="{73FBC233-9982-43E0-9D6D-B334E79A8920}" presName="Parent" presStyleLbl="alignNode1" presStyleIdx="1" presStyleCnt="7" custScaleX="148636">
        <dgm:presLayoutVars>
          <dgm:chMax val="3"/>
          <dgm:chPref val="3"/>
          <dgm:bulletEnabled val="1"/>
        </dgm:presLayoutVars>
      </dgm:prSet>
      <dgm:spPr/>
    </dgm:pt>
    <dgm:pt modelId="{AB3F4EA5-A9C9-4332-9FDE-B2706AC96481}" type="pres">
      <dgm:prSet presAssocID="{73FBC233-9982-43E0-9D6D-B334E79A8920}" presName="Accent" presStyleLbl="parChTrans1D1" presStyleIdx="1" presStyleCnt="7"/>
      <dgm:spPr/>
    </dgm:pt>
    <dgm:pt modelId="{AF5015B6-E1C8-4358-9C53-54C90826E1AB}" type="pres">
      <dgm:prSet presAssocID="{A3BEE6EB-FFC9-42E8-A853-F445A976AD0F}" presName="sibTrans" presStyleCnt="0"/>
      <dgm:spPr/>
    </dgm:pt>
    <dgm:pt modelId="{70307318-6F92-4554-A79B-648A087DC5F4}" type="pres">
      <dgm:prSet presAssocID="{DF305E54-7E0A-4A82-898C-C917F4F9D96D}" presName="composite" presStyleCnt="0"/>
      <dgm:spPr/>
    </dgm:pt>
    <dgm:pt modelId="{8B0C3ADA-7AC2-41E9-81C6-5D7D31EA1807}" type="pres">
      <dgm:prSet presAssocID="{DF305E54-7E0A-4A82-898C-C917F4F9D96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E068BC92-3750-4399-8C0E-BE89BAD55C54}" type="pres">
      <dgm:prSet presAssocID="{DF305E54-7E0A-4A82-898C-C917F4F9D96D}" presName="Parent" presStyleLbl="alignNode1" presStyleIdx="2" presStyleCnt="7" custScaleX="148636">
        <dgm:presLayoutVars>
          <dgm:chMax val="3"/>
          <dgm:chPref val="3"/>
          <dgm:bulletEnabled val="1"/>
        </dgm:presLayoutVars>
      </dgm:prSet>
      <dgm:spPr/>
    </dgm:pt>
    <dgm:pt modelId="{9C06C288-D4D1-4DAD-9311-CDA9DF89BDAD}" type="pres">
      <dgm:prSet presAssocID="{DF305E54-7E0A-4A82-898C-C917F4F9D96D}" presName="Accent" presStyleLbl="parChTrans1D1" presStyleIdx="2" presStyleCnt="7"/>
      <dgm:spPr/>
    </dgm:pt>
    <dgm:pt modelId="{C024E856-4C72-432E-AFC3-82F2B9965E66}" type="pres">
      <dgm:prSet presAssocID="{824A3241-2A8F-481A-95B3-CD7E48263DE2}" presName="sibTrans" presStyleCnt="0"/>
      <dgm:spPr/>
    </dgm:pt>
    <dgm:pt modelId="{65B34554-08A3-42C8-9281-59D7ABA45DE3}" type="pres">
      <dgm:prSet presAssocID="{3B478C86-2704-40C6-AE04-FC825577D820}" presName="composite" presStyleCnt="0"/>
      <dgm:spPr/>
    </dgm:pt>
    <dgm:pt modelId="{C7088CF2-3A40-4C90-87EA-AD4F879565ED}" type="pres">
      <dgm:prSet presAssocID="{3B478C86-2704-40C6-AE04-FC825577D82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D7B4E649-E7FF-4280-8F32-F71AC193A96C}" type="pres">
      <dgm:prSet presAssocID="{3B478C86-2704-40C6-AE04-FC825577D820}" presName="Parent" presStyleLbl="alignNode1" presStyleIdx="3" presStyleCnt="7" custScaleX="148636">
        <dgm:presLayoutVars>
          <dgm:chMax val="3"/>
          <dgm:chPref val="3"/>
          <dgm:bulletEnabled val="1"/>
        </dgm:presLayoutVars>
      </dgm:prSet>
      <dgm:spPr/>
    </dgm:pt>
    <dgm:pt modelId="{FD81F533-BEEF-409B-83A0-4B1A422E5B2D}" type="pres">
      <dgm:prSet presAssocID="{3B478C86-2704-40C6-AE04-FC825577D820}" presName="Accent" presStyleLbl="parChTrans1D1" presStyleIdx="3" presStyleCnt="7"/>
      <dgm:spPr/>
    </dgm:pt>
    <dgm:pt modelId="{FCB939D5-AAA6-486A-9713-A27F913AA325}" type="pres">
      <dgm:prSet presAssocID="{B98A8593-34D1-444D-B04C-F43D26EF2B2B}" presName="sibTrans" presStyleCnt="0"/>
      <dgm:spPr/>
    </dgm:pt>
    <dgm:pt modelId="{5A7FF4A7-5F83-45BD-8C45-3416E3B9F8F5}" type="pres">
      <dgm:prSet presAssocID="{92DE116B-306B-442D-93BA-8CCEAAB2DC4C}" presName="composite" presStyleCnt="0"/>
      <dgm:spPr/>
    </dgm:pt>
    <dgm:pt modelId="{1A5686E1-D52F-4E48-BAD8-CB14A4A06411}" type="pres">
      <dgm:prSet presAssocID="{92DE116B-306B-442D-93BA-8CCEAAB2DC4C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010465BE-A80A-4FE7-A3E2-CE0272426C18}" type="pres">
      <dgm:prSet presAssocID="{92DE116B-306B-442D-93BA-8CCEAAB2DC4C}" presName="Parent" presStyleLbl="alignNode1" presStyleIdx="4" presStyleCnt="7" custScaleX="148636">
        <dgm:presLayoutVars>
          <dgm:chMax val="3"/>
          <dgm:chPref val="3"/>
          <dgm:bulletEnabled val="1"/>
        </dgm:presLayoutVars>
      </dgm:prSet>
      <dgm:spPr/>
    </dgm:pt>
    <dgm:pt modelId="{3C94D30D-19E6-4E26-A99E-99AE1A6C7A14}" type="pres">
      <dgm:prSet presAssocID="{92DE116B-306B-442D-93BA-8CCEAAB2DC4C}" presName="Accent" presStyleLbl="parChTrans1D1" presStyleIdx="4" presStyleCnt="7"/>
      <dgm:spPr/>
    </dgm:pt>
    <dgm:pt modelId="{6A0751C6-4A96-4598-8C57-6D0DC36CC496}" type="pres">
      <dgm:prSet presAssocID="{2D6B5142-20CD-478D-8EDE-1415C632EEBA}" presName="sibTrans" presStyleCnt="0"/>
      <dgm:spPr/>
    </dgm:pt>
    <dgm:pt modelId="{4DD11BA6-BAE8-4A93-A58B-DFBDBEA56B78}" type="pres">
      <dgm:prSet presAssocID="{F2961724-D34B-449C-BC4E-901A6E0F3EF5}" presName="composite" presStyleCnt="0"/>
      <dgm:spPr/>
    </dgm:pt>
    <dgm:pt modelId="{E7CD83B7-7FFF-48BA-AE8D-58A493161AB5}" type="pres">
      <dgm:prSet presAssocID="{F2961724-D34B-449C-BC4E-901A6E0F3EF5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87937BFA-7E45-4D4C-BB43-51EECCEF1503}" type="pres">
      <dgm:prSet presAssocID="{F2961724-D34B-449C-BC4E-901A6E0F3EF5}" presName="Parent" presStyleLbl="alignNode1" presStyleIdx="5" presStyleCnt="7" custScaleX="148636">
        <dgm:presLayoutVars>
          <dgm:chMax val="3"/>
          <dgm:chPref val="3"/>
          <dgm:bulletEnabled val="1"/>
        </dgm:presLayoutVars>
      </dgm:prSet>
      <dgm:spPr/>
    </dgm:pt>
    <dgm:pt modelId="{23289F4C-64EC-4C57-BF23-69D4A735A13F}" type="pres">
      <dgm:prSet presAssocID="{F2961724-D34B-449C-BC4E-901A6E0F3EF5}" presName="Accent" presStyleLbl="parChTrans1D1" presStyleIdx="5" presStyleCnt="7"/>
      <dgm:spPr/>
    </dgm:pt>
    <dgm:pt modelId="{71B79609-2389-42A1-8D12-86A74791544D}" type="pres">
      <dgm:prSet presAssocID="{EA6EA41C-CE53-4739-929E-E5AC386B0A68}" presName="sibTrans" presStyleCnt="0"/>
      <dgm:spPr/>
    </dgm:pt>
    <dgm:pt modelId="{C8BB412D-2ABE-4B4B-9ACD-1903EBCCE068}" type="pres">
      <dgm:prSet presAssocID="{DBAFA215-E760-4409-A9DA-711AD87B0BB8}" presName="composite" presStyleCnt="0"/>
      <dgm:spPr/>
    </dgm:pt>
    <dgm:pt modelId="{F8C0824D-6A36-4467-8F49-6A266B2844FF}" type="pres">
      <dgm:prSet presAssocID="{DBAFA215-E760-4409-A9DA-711AD87B0BB8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8272A10F-19CC-4B0C-B507-2E07644FEA55}" type="pres">
      <dgm:prSet presAssocID="{DBAFA215-E760-4409-A9DA-711AD87B0BB8}" presName="Parent" presStyleLbl="alignNode1" presStyleIdx="6" presStyleCnt="7" custScaleX="148636">
        <dgm:presLayoutVars>
          <dgm:chMax val="3"/>
          <dgm:chPref val="3"/>
          <dgm:bulletEnabled val="1"/>
        </dgm:presLayoutVars>
      </dgm:prSet>
      <dgm:spPr/>
    </dgm:pt>
    <dgm:pt modelId="{20FBAC8C-8DA7-48B8-9188-C09F75A3EA65}" type="pres">
      <dgm:prSet presAssocID="{DBAFA215-E760-4409-A9DA-711AD87B0BB8}" presName="Accent" presStyleLbl="parChTrans1D1" presStyleIdx="6" presStyleCnt="7"/>
      <dgm:spPr/>
    </dgm:pt>
  </dgm:ptLst>
  <dgm:cxnLst>
    <dgm:cxn modelId="{B7094F08-6B3C-4F8F-884D-44A00B70F56F}" srcId="{F233CC69-7AF0-4923-9741-60E571E4AF35}" destId="{DF305E54-7E0A-4A82-898C-C917F4F9D96D}" srcOrd="2" destOrd="0" parTransId="{B151918D-E83D-4769-A69A-F515FBECAF10}" sibTransId="{824A3241-2A8F-481A-95B3-CD7E48263DE2}"/>
    <dgm:cxn modelId="{8F52820C-D9DF-4B5F-BEB0-D37F8F398633}" srcId="{DBAFA215-E760-4409-A9DA-711AD87B0BB8}" destId="{60ED0C45-2C40-4617-882A-E5680C11FC7C}" srcOrd="0" destOrd="0" parTransId="{AF9DACF6-360D-4CBA-AB48-E7B5BFABE620}" sibTransId="{9CFD5EBB-68D9-4ACF-A69D-383F75795C4D}"/>
    <dgm:cxn modelId="{1926390E-24FB-446C-AB2B-60B49B7DE247}" srcId="{73FBC233-9982-43E0-9D6D-B334E79A8920}" destId="{B60684D5-853E-407C-9C3A-437EBB3FACE8}" srcOrd="0" destOrd="0" parTransId="{C920059C-43DE-4BA3-882F-247EFE3015E5}" sibTransId="{7FAAD230-CB11-44C7-905D-827843336A25}"/>
    <dgm:cxn modelId="{42A7BE0E-8BE1-4938-9D8A-C80E510AE9D8}" srcId="{92DE116B-306B-442D-93BA-8CCEAAB2DC4C}" destId="{0A133A09-61B9-467A-ABD3-2228FDE97F02}" srcOrd="0" destOrd="0" parTransId="{89313D10-CBD7-4610-9294-22DA6B7AD558}" sibTransId="{92C52CA8-45B7-4EB5-9DCB-B36BC8A698D6}"/>
    <dgm:cxn modelId="{97D8B111-DD91-48E9-83C0-CC56D8C126D8}" type="presOf" srcId="{E8F1A57C-7FD5-4CBA-B19C-04F901616232}" destId="{859EB3D4-C485-45FB-9B62-D67E11BA0D57}" srcOrd="0" destOrd="0" presId="urn:microsoft.com/office/officeart/2011/layout/TabList"/>
    <dgm:cxn modelId="{EAACAB25-84CD-4C79-BA77-572025F7BFC6}" type="presOf" srcId="{73FBC233-9982-43E0-9D6D-B334E79A8920}" destId="{2197E6EA-B5DC-47C7-857E-7D209F445C02}" srcOrd="0" destOrd="0" presId="urn:microsoft.com/office/officeart/2011/layout/TabList"/>
    <dgm:cxn modelId="{3F54BA25-3E1C-4EF4-9A6F-E091417C9FA3}" srcId="{3B478C86-2704-40C6-AE04-FC825577D820}" destId="{0398F4F7-ED48-490F-A884-01B76195818C}" srcOrd="0" destOrd="0" parTransId="{97A0092B-BF61-45DC-89EA-31CA36CFCE68}" sibTransId="{DB50CFA9-676C-4593-9640-CAED60142E6F}"/>
    <dgm:cxn modelId="{C3D21A2A-698B-4259-B1B4-892935507EC4}" srcId="{28EE5CBB-7F1B-45CE-9D59-DF042111433C}" destId="{E8F1A57C-7FD5-4CBA-B19C-04F901616232}" srcOrd="0" destOrd="0" parTransId="{8E238D22-8868-4EFF-8D8E-73FF1E4835DF}" sibTransId="{8D9BFA1F-4275-4579-B0FC-38BBCE8B76D1}"/>
    <dgm:cxn modelId="{25CAF33B-77AB-475F-8B6D-7965D3F8D31C}" srcId="{F233CC69-7AF0-4923-9741-60E571E4AF35}" destId="{73FBC233-9982-43E0-9D6D-B334E79A8920}" srcOrd="1" destOrd="0" parTransId="{04B7874C-19A4-4D6A-8A0F-957B4F17D4B4}" sibTransId="{A3BEE6EB-FFC9-42E8-A853-F445A976AD0F}"/>
    <dgm:cxn modelId="{6DB2513F-A8B3-4091-B809-4E76E98307C6}" srcId="{F233CC69-7AF0-4923-9741-60E571E4AF35}" destId="{28EE5CBB-7F1B-45CE-9D59-DF042111433C}" srcOrd="0" destOrd="0" parTransId="{0A358BEC-25AE-4B72-8D4B-6420CB404B98}" sibTransId="{9430535C-90C8-466D-B2D8-EF85A46BED45}"/>
    <dgm:cxn modelId="{AB0FE35C-3F2E-4CC8-B948-A6203B5D7DE2}" type="presOf" srcId="{B60684D5-853E-407C-9C3A-437EBB3FACE8}" destId="{CCE18663-9818-404A-879E-A0891F3B30F1}" srcOrd="0" destOrd="0" presId="urn:microsoft.com/office/officeart/2011/layout/TabList"/>
    <dgm:cxn modelId="{7AE5E860-98D1-4EA3-A4B0-A3958BD6842C}" srcId="{F233CC69-7AF0-4923-9741-60E571E4AF35}" destId="{DBAFA215-E760-4409-A9DA-711AD87B0BB8}" srcOrd="6" destOrd="0" parTransId="{12E91641-1F12-4BDF-A71C-06C7B6F49129}" sibTransId="{BC63F1E6-E4AC-4E5A-846D-B174B9700B1A}"/>
    <dgm:cxn modelId="{445CC261-5E26-4960-A7FC-E40D470B5458}" srcId="{F233CC69-7AF0-4923-9741-60E571E4AF35}" destId="{3B478C86-2704-40C6-AE04-FC825577D820}" srcOrd="3" destOrd="0" parTransId="{6DE2B2FB-0CCF-4630-A2AE-145089D00CC8}" sibTransId="{B98A8593-34D1-444D-B04C-F43D26EF2B2B}"/>
    <dgm:cxn modelId="{E85D454D-CAE4-4EC2-B630-4F93FC70BBF4}" type="presOf" srcId="{F2961724-D34B-449C-BC4E-901A6E0F3EF5}" destId="{87937BFA-7E45-4D4C-BB43-51EECCEF1503}" srcOrd="0" destOrd="0" presId="urn:microsoft.com/office/officeart/2011/layout/TabList"/>
    <dgm:cxn modelId="{538C9B87-CB7D-42FC-B424-1310D70CA349}" type="presOf" srcId="{28EE5CBB-7F1B-45CE-9D59-DF042111433C}" destId="{EEDD1858-5B53-4425-8326-49CBCF0F3E09}" srcOrd="0" destOrd="0" presId="urn:microsoft.com/office/officeart/2011/layout/TabList"/>
    <dgm:cxn modelId="{AC6E92A5-DCF8-4A11-A890-E2F12FB3D2C6}" type="presOf" srcId="{60ED0C45-2C40-4617-882A-E5680C11FC7C}" destId="{F8C0824D-6A36-4467-8F49-6A266B2844FF}" srcOrd="0" destOrd="0" presId="urn:microsoft.com/office/officeart/2011/layout/TabList"/>
    <dgm:cxn modelId="{38BA01AD-07C5-48B2-BA18-8D970CEE5B8E}" type="presOf" srcId="{DBAFA215-E760-4409-A9DA-711AD87B0BB8}" destId="{8272A10F-19CC-4B0C-B507-2E07644FEA55}" srcOrd="0" destOrd="0" presId="urn:microsoft.com/office/officeart/2011/layout/TabList"/>
    <dgm:cxn modelId="{A0E9DBB4-6E88-449F-A519-42AFC18A12F1}" type="presOf" srcId="{92DE116B-306B-442D-93BA-8CCEAAB2DC4C}" destId="{010465BE-A80A-4FE7-A3E2-CE0272426C18}" srcOrd="0" destOrd="0" presId="urn:microsoft.com/office/officeart/2011/layout/TabList"/>
    <dgm:cxn modelId="{2E42E4B9-CD91-4A8B-903A-46EA9EA7BB08}" type="presOf" srcId="{0A133A09-61B9-467A-ABD3-2228FDE97F02}" destId="{1A5686E1-D52F-4E48-BAD8-CB14A4A06411}" srcOrd="0" destOrd="0" presId="urn:microsoft.com/office/officeart/2011/layout/TabList"/>
    <dgm:cxn modelId="{AD31EBBB-3E9D-48EB-A0B0-197FEBCD5F9C}" srcId="{F233CC69-7AF0-4923-9741-60E571E4AF35}" destId="{92DE116B-306B-442D-93BA-8CCEAAB2DC4C}" srcOrd="4" destOrd="0" parTransId="{058AD741-0734-403F-8C2F-2D39970A9AD9}" sibTransId="{2D6B5142-20CD-478D-8EDE-1415C632EEBA}"/>
    <dgm:cxn modelId="{84344EC8-3866-4B07-8B69-036F1E6D004A}" type="presOf" srcId="{0398F4F7-ED48-490F-A884-01B76195818C}" destId="{C7088CF2-3A40-4C90-87EA-AD4F879565ED}" srcOrd="0" destOrd="0" presId="urn:microsoft.com/office/officeart/2011/layout/TabList"/>
    <dgm:cxn modelId="{7364FFD0-ED31-4710-8EF3-B1DBF6781CDE}" srcId="{F233CC69-7AF0-4923-9741-60E571E4AF35}" destId="{F2961724-D34B-449C-BC4E-901A6E0F3EF5}" srcOrd="5" destOrd="0" parTransId="{6B6C4236-7E00-44A5-8BD9-D2B90D5905FA}" sibTransId="{EA6EA41C-CE53-4739-929E-E5AC386B0A68}"/>
    <dgm:cxn modelId="{FE97A1D7-CB10-4F88-909E-377C3DF88937}" type="presOf" srcId="{3B478C86-2704-40C6-AE04-FC825577D820}" destId="{D7B4E649-E7FF-4280-8F32-F71AC193A96C}" srcOrd="0" destOrd="0" presId="urn:microsoft.com/office/officeart/2011/layout/TabList"/>
    <dgm:cxn modelId="{A23EA5E1-A425-44B6-8876-3671558B358F}" type="presOf" srcId="{F233CC69-7AF0-4923-9741-60E571E4AF35}" destId="{5FE88411-AFE4-428E-9EBB-838203CCFA7F}" srcOrd="0" destOrd="0" presId="urn:microsoft.com/office/officeart/2011/layout/TabList"/>
    <dgm:cxn modelId="{1793A5E1-B637-4EE3-B6F6-B7D8A393E663}" type="presOf" srcId="{DF305E54-7E0A-4A82-898C-C917F4F9D96D}" destId="{E068BC92-3750-4399-8C0E-BE89BAD55C54}" srcOrd="0" destOrd="0" presId="urn:microsoft.com/office/officeart/2011/layout/TabList"/>
    <dgm:cxn modelId="{1C5AE8E3-CB7D-4898-8233-4A28906BD076}" srcId="{DF305E54-7E0A-4A82-898C-C917F4F9D96D}" destId="{C4D56CD9-EF8D-44C0-B18E-5CC91A1BAD38}" srcOrd="0" destOrd="0" parTransId="{575023DC-1A00-4FD7-8D65-6B20482C91B3}" sibTransId="{32D69682-8D25-44FF-8E6A-43776424E5E9}"/>
    <dgm:cxn modelId="{0FB934EA-9A1C-498E-9073-F9AC52793D53}" type="presOf" srcId="{734473AC-1E44-4BE7-82B2-6CAC669CE6E6}" destId="{E7CD83B7-7FFF-48BA-AE8D-58A493161AB5}" srcOrd="0" destOrd="0" presId="urn:microsoft.com/office/officeart/2011/layout/TabList"/>
    <dgm:cxn modelId="{2F843DEC-10B5-4B34-BC72-D330FC8C4EDC}" type="presOf" srcId="{C4D56CD9-EF8D-44C0-B18E-5CC91A1BAD38}" destId="{8B0C3ADA-7AC2-41E9-81C6-5D7D31EA1807}" srcOrd="0" destOrd="0" presId="urn:microsoft.com/office/officeart/2011/layout/TabList"/>
    <dgm:cxn modelId="{5E5F95EC-B326-440A-9669-64906F2809E4}" srcId="{F2961724-D34B-449C-BC4E-901A6E0F3EF5}" destId="{734473AC-1E44-4BE7-82B2-6CAC669CE6E6}" srcOrd="0" destOrd="0" parTransId="{FC5A8735-56CF-47F1-93BA-289011877DA7}" sibTransId="{E418C3F0-CE33-4E64-A349-E44030243AA2}"/>
    <dgm:cxn modelId="{2EE8524F-DAED-415D-828A-DF28CC888FEF}" type="presParOf" srcId="{5FE88411-AFE4-428E-9EBB-838203CCFA7F}" destId="{0696F2EE-67B5-4198-9067-C2EC2205C295}" srcOrd="0" destOrd="0" presId="urn:microsoft.com/office/officeart/2011/layout/TabList"/>
    <dgm:cxn modelId="{EF4B2D15-1A4A-4153-982E-72D53F2D21C9}" type="presParOf" srcId="{0696F2EE-67B5-4198-9067-C2EC2205C295}" destId="{859EB3D4-C485-45FB-9B62-D67E11BA0D57}" srcOrd="0" destOrd="0" presId="urn:microsoft.com/office/officeart/2011/layout/TabList"/>
    <dgm:cxn modelId="{9C44EF6D-372C-44B1-8213-A75C1CA205C7}" type="presParOf" srcId="{0696F2EE-67B5-4198-9067-C2EC2205C295}" destId="{EEDD1858-5B53-4425-8326-49CBCF0F3E09}" srcOrd="1" destOrd="0" presId="urn:microsoft.com/office/officeart/2011/layout/TabList"/>
    <dgm:cxn modelId="{134F73D3-6463-4A13-B9E5-57C3DD37DDDB}" type="presParOf" srcId="{0696F2EE-67B5-4198-9067-C2EC2205C295}" destId="{1BC6B6B8-C577-48E5-AE6B-6497419D21D9}" srcOrd="2" destOrd="0" presId="urn:microsoft.com/office/officeart/2011/layout/TabList"/>
    <dgm:cxn modelId="{455AC371-2DFC-43A1-B724-CD6F67675354}" type="presParOf" srcId="{5FE88411-AFE4-428E-9EBB-838203CCFA7F}" destId="{39CCEF32-1499-439C-AC5D-13C9700F252E}" srcOrd="1" destOrd="0" presId="urn:microsoft.com/office/officeart/2011/layout/TabList"/>
    <dgm:cxn modelId="{88FC0804-3D65-4F8E-AAD2-BAFF1A2B10A4}" type="presParOf" srcId="{5FE88411-AFE4-428E-9EBB-838203CCFA7F}" destId="{1283490A-12A7-4798-8145-AB016CE5CA93}" srcOrd="2" destOrd="0" presId="urn:microsoft.com/office/officeart/2011/layout/TabList"/>
    <dgm:cxn modelId="{D45B6275-A1D0-4036-9634-9A141F991C94}" type="presParOf" srcId="{1283490A-12A7-4798-8145-AB016CE5CA93}" destId="{CCE18663-9818-404A-879E-A0891F3B30F1}" srcOrd="0" destOrd="0" presId="urn:microsoft.com/office/officeart/2011/layout/TabList"/>
    <dgm:cxn modelId="{48EC0CDB-84DE-49A0-8238-C5B5443BED27}" type="presParOf" srcId="{1283490A-12A7-4798-8145-AB016CE5CA93}" destId="{2197E6EA-B5DC-47C7-857E-7D209F445C02}" srcOrd="1" destOrd="0" presId="urn:microsoft.com/office/officeart/2011/layout/TabList"/>
    <dgm:cxn modelId="{E777C534-0D15-4391-8A6B-4FABB69FB4F8}" type="presParOf" srcId="{1283490A-12A7-4798-8145-AB016CE5CA93}" destId="{AB3F4EA5-A9C9-4332-9FDE-B2706AC96481}" srcOrd="2" destOrd="0" presId="urn:microsoft.com/office/officeart/2011/layout/TabList"/>
    <dgm:cxn modelId="{ADACB6D7-F6E0-47B8-9035-37CD92276AFB}" type="presParOf" srcId="{5FE88411-AFE4-428E-9EBB-838203CCFA7F}" destId="{AF5015B6-E1C8-4358-9C53-54C90826E1AB}" srcOrd="3" destOrd="0" presId="urn:microsoft.com/office/officeart/2011/layout/TabList"/>
    <dgm:cxn modelId="{89DDBEB4-E968-4FA3-A257-C63F317E033B}" type="presParOf" srcId="{5FE88411-AFE4-428E-9EBB-838203CCFA7F}" destId="{70307318-6F92-4554-A79B-648A087DC5F4}" srcOrd="4" destOrd="0" presId="urn:microsoft.com/office/officeart/2011/layout/TabList"/>
    <dgm:cxn modelId="{E30A2467-778B-41A8-873A-87CCD8AC7B57}" type="presParOf" srcId="{70307318-6F92-4554-A79B-648A087DC5F4}" destId="{8B0C3ADA-7AC2-41E9-81C6-5D7D31EA1807}" srcOrd="0" destOrd="0" presId="urn:microsoft.com/office/officeart/2011/layout/TabList"/>
    <dgm:cxn modelId="{209115BC-E4CE-4489-A151-CE35424F11EF}" type="presParOf" srcId="{70307318-6F92-4554-A79B-648A087DC5F4}" destId="{E068BC92-3750-4399-8C0E-BE89BAD55C54}" srcOrd="1" destOrd="0" presId="urn:microsoft.com/office/officeart/2011/layout/TabList"/>
    <dgm:cxn modelId="{C0B5DE91-9C14-4B04-8284-2BB45AED5D3A}" type="presParOf" srcId="{70307318-6F92-4554-A79B-648A087DC5F4}" destId="{9C06C288-D4D1-4DAD-9311-CDA9DF89BDAD}" srcOrd="2" destOrd="0" presId="urn:microsoft.com/office/officeart/2011/layout/TabList"/>
    <dgm:cxn modelId="{CE3EF5F7-93E4-48D9-9C19-A4FADEFD4C48}" type="presParOf" srcId="{5FE88411-AFE4-428E-9EBB-838203CCFA7F}" destId="{C024E856-4C72-432E-AFC3-82F2B9965E66}" srcOrd="5" destOrd="0" presId="urn:microsoft.com/office/officeart/2011/layout/TabList"/>
    <dgm:cxn modelId="{1B8DDB0C-90CB-4873-B9BA-7A3C2CCAA77D}" type="presParOf" srcId="{5FE88411-AFE4-428E-9EBB-838203CCFA7F}" destId="{65B34554-08A3-42C8-9281-59D7ABA45DE3}" srcOrd="6" destOrd="0" presId="urn:microsoft.com/office/officeart/2011/layout/TabList"/>
    <dgm:cxn modelId="{11DC180D-D04F-4A81-AB92-99D7948E786F}" type="presParOf" srcId="{65B34554-08A3-42C8-9281-59D7ABA45DE3}" destId="{C7088CF2-3A40-4C90-87EA-AD4F879565ED}" srcOrd="0" destOrd="0" presId="urn:microsoft.com/office/officeart/2011/layout/TabList"/>
    <dgm:cxn modelId="{EC78E7CA-2EBD-4A46-9E02-2CE57B61BC7D}" type="presParOf" srcId="{65B34554-08A3-42C8-9281-59D7ABA45DE3}" destId="{D7B4E649-E7FF-4280-8F32-F71AC193A96C}" srcOrd="1" destOrd="0" presId="urn:microsoft.com/office/officeart/2011/layout/TabList"/>
    <dgm:cxn modelId="{B8176A7C-2F10-472E-AA34-83DB1E8E30EE}" type="presParOf" srcId="{65B34554-08A3-42C8-9281-59D7ABA45DE3}" destId="{FD81F533-BEEF-409B-83A0-4B1A422E5B2D}" srcOrd="2" destOrd="0" presId="urn:microsoft.com/office/officeart/2011/layout/TabList"/>
    <dgm:cxn modelId="{12040C52-0E69-49E1-9F2B-2BAE4AA4D2A7}" type="presParOf" srcId="{5FE88411-AFE4-428E-9EBB-838203CCFA7F}" destId="{FCB939D5-AAA6-486A-9713-A27F913AA325}" srcOrd="7" destOrd="0" presId="urn:microsoft.com/office/officeart/2011/layout/TabList"/>
    <dgm:cxn modelId="{EF1FCBCD-6327-4ED6-892C-A720B0DB399B}" type="presParOf" srcId="{5FE88411-AFE4-428E-9EBB-838203CCFA7F}" destId="{5A7FF4A7-5F83-45BD-8C45-3416E3B9F8F5}" srcOrd="8" destOrd="0" presId="urn:microsoft.com/office/officeart/2011/layout/TabList"/>
    <dgm:cxn modelId="{3B0699B1-E15F-4821-83D0-292E200B5DCD}" type="presParOf" srcId="{5A7FF4A7-5F83-45BD-8C45-3416E3B9F8F5}" destId="{1A5686E1-D52F-4E48-BAD8-CB14A4A06411}" srcOrd="0" destOrd="0" presId="urn:microsoft.com/office/officeart/2011/layout/TabList"/>
    <dgm:cxn modelId="{455C2F20-C4BD-436D-9DC3-357EE61C71C7}" type="presParOf" srcId="{5A7FF4A7-5F83-45BD-8C45-3416E3B9F8F5}" destId="{010465BE-A80A-4FE7-A3E2-CE0272426C18}" srcOrd="1" destOrd="0" presId="urn:microsoft.com/office/officeart/2011/layout/TabList"/>
    <dgm:cxn modelId="{A387A511-4DD4-451B-931D-247592916EE2}" type="presParOf" srcId="{5A7FF4A7-5F83-45BD-8C45-3416E3B9F8F5}" destId="{3C94D30D-19E6-4E26-A99E-99AE1A6C7A14}" srcOrd="2" destOrd="0" presId="urn:microsoft.com/office/officeart/2011/layout/TabList"/>
    <dgm:cxn modelId="{07B85610-4D30-4940-9ED2-8BA530EF3ABE}" type="presParOf" srcId="{5FE88411-AFE4-428E-9EBB-838203CCFA7F}" destId="{6A0751C6-4A96-4598-8C57-6D0DC36CC496}" srcOrd="9" destOrd="0" presId="urn:microsoft.com/office/officeart/2011/layout/TabList"/>
    <dgm:cxn modelId="{D5A4B713-8DA5-4E70-8771-B920BA65D796}" type="presParOf" srcId="{5FE88411-AFE4-428E-9EBB-838203CCFA7F}" destId="{4DD11BA6-BAE8-4A93-A58B-DFBDBEA56B78}" srcOrd="10" destOrd="0" presId="urn:microsoft.com/office/officeart/2011/layout/TabList"/>
    <dgm:cxn modelId="{28BF3D1A-A1AD-4757-98B8-863D6EDF2D26}" type="presParOf" srcId="{4DD11BA6-BAE8-4A93-A58B-DFBDBEA56B78}" destId="{E7CD83B7-7FFF-48BA-AE8D-58A493161AB5}" srcOrd="0" destOrd="0" presId="urn:microsoft.com/office/officeart/2011/layout/TabList"/>
    <dgm:cxn modelId="{1A7C8D1B-29FD-437E-8E7F-862E6E6F9717}" type="presParOf" srcId="{4DD11BA6-BAE8-4A93-A58B-DFBDBEA56B78}" destId="{87937BFA-7E45-4D4C-BB43-51EECCEF1503}" srcOrd="1" destOrd="0" presId="urn:microsoft.com/office/officeart/2011/layout/TabList"/>
    <dgm:cxn modelId="{0C7F8FAA-92D7-47A7-9660-158669EAE536}" type="presParOf" srcId="{4DD11BA6-BAE8-4A93-A58B-DFBDBEA56B78}" destId="{23289F4C-64EC-4C57-BF23-69D4A735A13F}" srcOrd="2" destOrd="0" presId="urn:microsoft.com/office/officeart/2011/layout/TabList"/>
    <dgm:cxn modelId="{67A2B7F7-9ECB-4EDA-9D9A-C96B1524D973}" type="presParOf" srcId="{5FE88411-AFE4-428E-9EBB-838203CCFA7F}" destId="{71B79609-2389-42A1-8D12-86A74791544D}" srcOrd="11" destOrd="0" presId="urn:microsoft.com/office/officeart/2011/layout/TabList"/>
    <dgm:cxn modelId="{A6C421FF-5D36-49F3-B014-692CD60F1988}" type="presParOf" srcId="{5FE88411-AFE4-428E-9EBB-838203CCFA7F}" destId="{C8BB412D-2ABE-4B4B-9ACD-1903EBCCE068}" srcOrd="12" destOrd="0" presId="urn:microsoft.com/office/officeart/2011/layout/TabList"/>
    <dgm:cxn modelId="{2A6E94EA-F667-417F-9613-42DBA969571D}" type="presParOf" srcId="{C8BB412D-2ABE-4B4B-9ACD-1903EBCCE068}" destId="{F8C0824D-6A36-4467-8F49-6A266B2844FF}" srcOrd="0" destOrd="0" presId="urn:microsoft.com/office/officeart/2011/layout/TabList"/>
    <dgm:cxn modelId="{A9CEB307-FD8C-4EBD-9A6D-B727C6699749}" type="presParOf" srcId="{C8BB412D-2ABE-4B4B-9ACD-1903EBCCE068}" destId="{8272A10F-19CC-4B0C-B507-2E07644FEA55}" srcOrd="1" destOrd="0" presId="urn:microsoft.com/office/officeart/2011/layout/TabList"/>
    <dgm:cxn modelId="{7977626F-D0B9-440A-B8FC-F81C8C5A14F0}" type="presParOf" srcId="{C8BB412D-2ABE-4B4B-9ACD-1903EBCCE068}" destId="{20FBAC8C-8DA7-48B8-9188-C09F75A3EA6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65EE75-9795-44C0-8E08-40B52A5AF8DE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F9BBC-8158-48B5-9D7B-0DF2FBE5BDAE}">
      <dgm:prSet phldrT="[Text]" custT="1"/>
      <dgm:spPr/>
      <dgm:t>
        <a:bodyPr/>
        <a:lstStyle/>
        <a:p>
          <a:r>
            <a:rPr lang="en-US" sz="1200" dirty="0"/>
            <a:t>Home - Search – Event View Screen</a:t>
          </a:r>
        </a:p>
      </dgm:t>
    </dgm:pt>
    <dgm:pt modelId="{5A59D1C1-1B25-4B6A-8457-DB15CCDF9A92}" type="parTrans" cxnId="{73FA9F50-444A-4739-995A-B58F86402277}">
      <dgm:prSet/>
      <dgm:spPr/>
      <dgm:t>
        <a:bodyPr/>
        <a:lstStyle/>
        <a:p>
          <a:endParaRPr lang="en-US" sz="3200"/>
        </a:p>
      </dgm:t>
    </dgm:pt>
    <dgm:pt modelId="{E23575E6-AEF1-4939-809C-E0AE3698675D}" type="sibTrans" cxnId="{73FA9F50-444A-4739-995A-B58F86402277}">
      <dgm:prSet/>
      <dgm:spPr/>
      <dgm:t>
        <a:bodyPr/>
        <a:lstStyle/>
        <a:p>
          <a:endParaRPr lang="en-US" sz="3200"/>
        </a:p>
      </dgm:t>
    </dgm:pt>
    <dgm:pt modelId="{230B0E28-9E45-4990-8D14-8D8375C0FF1B}">
      <dgm:prSet phldrT="[Text]" custT="1"/>
      <dgm:spPr/>
      <dgm:t>
        <a:bodyPr/>
        <a:lstStyle/>
        <a:p>
          <a:r>
            <a:rPr lang="en-US" sz="1200" dirty="0"/>
            <a:t>Scroll Filter of Categories</a:t>
          </a:r>
        </a:p>
      </dgm:t>
    </dgm:pt>
    <dgm:pt modelId="{2861E782-6D9A-45EB-8FE7-00193332195C}" type="parTrans" cxnId="{22951622-2F5C-4698-AC59-250B48C65CCC}">
      <dgm:prSet/>
      <dgm:spPr/>
      <dgm:t>
        <a:bodyPr/>
        <a:lstStyle/>
        <a:p>
          <a:endParaRPr lang="en-US" sz="3200"/>
        </a:p>
      </dgm:t>
    </dgm:pt>
    <dgm:pt modelId="{1FF77A97-64A0-4D57-8177-220CB7D69003}" type="sibTrans" cxnId="{22951622-2F5C-4698-AC59-250B48C65CCC}">
      <dgm:prSet/>
      <dgm:spPr/>
      <dgm:t>
        <a:bodyPr/>
        <a:lstStyle/>
        <a:p>
          <a:endParaRPr lang="en-US" sz="3200"/>
        </a:p>
      </dgm:t>
    </dgm:pt>
    <dgm:pt modelId="{0EB139AF-8719-45D0-B31E-5DE5F401E2E8}">
      <dgm:prSet phldrT="[Text]" custT="1"/>
      <dgm:spPr/>
      <dgm:t>
        <a:bodyPr/>
        <a:lstStyle/>
        <a:p>
          <a:r>
            <a:rPr lang="en-US" sz="1200" dirty="0"/>
            <a:t>Category Quiz for Recommendation section</a:t>
          </a:r>
        </a:p>
      </dgm:t>
    </dgm:pt>
    <dgm:pt modelId="{7C07CE83-3F16-4637-B42E-0188181C4DA7}" type="parTrans" cxnId="{134ED07D-167C-4EE8-AE0A-257B0C3AF464}">
      <dgm:prSet/>
      <dgm:spPr/>
      <dgm:t>
        <a:bodyPr/>
        <a:lstStyle/>
        <a:p>
          <a:endParaRPr lang="en-US" sz="3200"/>
        </a:p>
      </dgm:t>
    </dgm:pt>
    <dgm:pt modelId="{E0A7AB92-43CD-448A-BFD1-4694C2FA8594}" type="sibTrans" cxnId="{134ED07D-167C-4EE8-AE0A-257B0C3AF464}">
      <dgm:prSet/>
      <dgm:spPr/>
      <dgm:t>
        <a:bodyPr/>
        <a:lstStyle/>
        <a:p>
          <a:endParaRPr lang="en-US" sz="3200"/>
        </a:p>
      </dgm:t>
    </dgm:pt>
    <dgm:pt modelId="{EE25AE8A-E04B-4BB9-86AE-5A7BE629D629}">
      <dgm:prSet phldrT="[Text]" custT="1"/>
      <dgm:spPr/>
      <dgm:t>
        <a:bodyPr/>
        <a:lstStyle/>
        <a:p>
          <a:r>
            <a:rPr lang="en-US" sz="1200" dirty="0"/>
            <a:t>Map Feature</a:t>
          </a:r>
        </a:p>
      </dgm:t>
    </dgm:pt>
    <dgm:pt modelId="{1854B8E5-76D7-43D0-9A53-7D9345B965D0}" type="parTrans" cxnId="{A8DF57AF-3D5A-483A-A7C4-0255E5E12EA1}">
      <dgm:prSet/>
      <dgm:spPr/>
      <dgm:t>
        <a:bodyPr/>
        <a:lstStyle/>
        <a:p>
          <a:endParaRPr lang="en-US" sz="3200"/>
        </a:p>
      </dgm:t>
    </dgm:pt>
    <dgm:pt modelId="{407F8C21-4E48-4DFE-B8E3-C752CDF72D47}" type="sibTrans" cxnId="{A8DF57AF-3D5A-483A-A7C4-0255E5E12EA1}">
      <dgm:prSet/>
      <dgm:spPr/>
      <dgm:t>
        <a:bodyPr/>
        <a:lstStyle/>
        <a:p>
          <a:endParaRPr lang="en-US" sz="3200"/>
        </a:p>
      </dgm:t>
    </dgm:pt>
    <dgm:pt modelId="{E8616626-B821-4A05-B2D4-8C242F24D59D}">
      <dgm:prSet phldrT="[Text]" custT="1"/>
      <dgm:spPr/>
      <dgm:t>
        <a:bodyPr/>
        <a:lstStyle/>
        <a:p>
          <a:r>
            <a:rPr lang="en-US" sz="1200" dirty="0"/>
            <a:t>Chatbot on Event View</a:t>
          </a:r>
        </a:p>
      </dgm:t>
    </dgm:pt>
    <dgm:pt modelId="{E9E48A22-7300-4E9B-9F92-0F1444A810C5}" type="parTrans" cxnId="{6662CF6E-8BF2-4AD5-951F-E19A61C37762}">
      <dgm:prSet/>
      <dgm:spPr/>
      <dgm:t>
        <a:bodyPr/>
        <a:lstStyle/>
        <a:p>
          <a:endParaRPr lang="en-US" sz="3200"/>
        </a:p>
      </dgm:t>
    </dgm:pt>
    <dgm:pt modelId="{7AC98B92-4CB6-49D1-912E-C093BB2E4665}" type="sibTrans" cxnId="{6662CF6E-8BF2-4AD5-951F-E19A61C37762}">
      <dgm:prSet/>
      <dgm:spPr/>
      <dgm:t>
        <a:bodyPr/>
        <a:lstStyle/>
        <a:p>
          <a:endParaRPr lang="en-US" sz="3200"/>
        </a:p>
      </dgm:t>
    </dgm:pt>
    <dgm:pt modelId="{DA911E71-BDE2-453B-9390-4ECD189E5C3F}">
      <dgm:prSet phldrT="[Text]" custT="1"/>
      <dgm:spPr/>
      <dgm:t>
        <a:bodyPr/>
        <a:lstStyle/>
        <a:p>
          <a:r>
            <a:rPr lang="en-US" sz="1200" dirty="0"/>
            <a:t>User Login Feature &amp; Profile View</a:t>
          </a:r>
        </a:p>
      </dgm:t>
    </dgm:pt>
    <dgm:pt modelId="{54D7F1BC-860E-4624-9BE0-4BECE27BCF1A}" type="parTrans" cxnId="{DBFDD28C-2392-4068-8693-622851E90D47}">
      <dgm:prSet/>
      <dgm:spPr/>
      <dgm:t>
        <a:bodyPr/>
        <a:lstStyle/>
        <a:p>
          <a:endParaRPr lang="en-US" sz="3200"/>
        </a:p>
      </dgm:t>
    </dgm:pt>
    <dgm:pt modelId="{638456C2-1454-491B-A27C-AF51B3F95C71}" type="sibTrans" cxnId="{DBFDD28C-2392-4068-8693-622851E90D47}">
      <dgm:prSet/>
      <dgm:spPr/>
      <dgm:t>
        <a:bodyPr/>
        <a:lstStyle/>
        <a:p>
          <a:endParaRPr lang="en-US" sz="3200"/>
        </a:p>
      </dgm:t>
    </dgm:pt>
    <dgm:pt modelId="{FBABF1C6-C36E-4CA0-8875-DB9C706D9E8F}" type="pres">
      <dgm:prSet presAssocID="{1665EE75-9795-44C0-8E08-40B52A5AF8DE}" presName="compositeShape" presStyleCnt="0">
        <dgm:presLayoutVars>
          <dgm:dir/>
          <dgm:resizeHandles/>
        </dgm:presLayoutVars>
      </dgm:prSet>
      <dgm:spPr/>
    </dgm:pt>
    <dgm:pt modelId="{F8CF54A2-0FA6-4702-9A36-475FDBE1EA49}" type="pres">
      <dgm:prSet presAssocID="{1665EE75-9795-44C0-8E08-40B52A5AF8DE}" presName="pyramid" presStyleLbl="node1" presStyleIdx="0" presStyleCnt="1"/>
      <dgm:spPr/>
    </dgm:pt>
    <dgm:pt modelId="{276D16AD-C08F-4E7E-92B5-DA364ADEA6D0}" type="pres">
      <dgm:prSet presAssocID="{1665EE75-9795-44C0-8E08-40B52A5AF8DE}" presName="theList" presStyleCnt="0"/>
      <dgm:spPr/>
    </dgm:pt>
    <dgm:pt modelId="{D87BFB63-39A1-4EF4-A7A2-9818A36DDE2C}" type="pres">
      <dgm:prSet presAssocID="{FE3F9BBC-8158-48B5-9D7B-0DF2FBE5BDAE}" presName="aNode" presStyleLbl="fgAcc1" presStyleIdx="0" presStyleCnt="6">
        <dgm:presLayoutVars>
          <dgm:bulletEnabled val="1"/>
        </dgm:presLayoutVars>
      </dgm:prSet>
      <dgm:spPr/>
    </dgm:pt>
    <dgm:pt modelId="{CF17336C-436A-40B8-95DA-DA33E2435FF2}" type="pres">
      <dgm:prSet presAssocID="{FE3F9BBC-8158-48B5-9D7B-0DF2FBE5BDAE}" presName="aSpace" presStyleCnt="0"/>
      <dgm:spPr/>
    </dgm:pt>
    <dgm:pt modelId="{48B1E3DD-76F4-452B-BE79-08BEAFAEEDDC}" type="pres">
      <dgm:prSet presAssocID="{DA911E71-BDE2-453B-9390-4ECD189E5C3F}" presName="aNode" presStyleLbl="fgAcc1" presStyleIdx="1" presStyleCnt="6">
        <dgm:presLayoutVars>
          <dgm:bulletEnabled val="1"/>
        </dgm:presLayoutVars>
      </dgm:prSet>
      <dgm:spPr/>
    </dgm:pt>
    <dgm:pt modelId="{21E639CA-D808-4A02-83DA-0D91E6F5B673}" type="pres">
      <dgm:prSet presAssocID="{DA911E71-BDE2-453B-9390-4ECD189E5C3F}" presName="aSpace" presStyleCnt="0"/>
      <dgm:spPr/>
    </dgm:pt>
    <dgm:pt modelId="{84CA2A7D-219C-4859-BEEC-79C85131AD9E}" type="pres">
      <dgm:prSet presAssocID="{230B0E28-9E45-4990-8D14-8D8375C0FF1B}" presName="aNode" presStyleLbl="fgAcc1" presStyleIdx="2" presStyleCnt="6">
        <dgm:presLayoutVars>
          <dgm:bulletEnabled val="1"/>
        </dgm:presLayoutVars>
      </dgm:prSet>
      <dgm:spPr/>
    </dgm:pt>
    <dgm:pt modelId="{B89E259D-9E9A-4B1A-A783-FD0587E88B69}" type="pres">
      <dgm:prSet presAssocID="{230B0E28-9E45-4990-8D14-8D8375C0FF1B}" presName="aSpace" presStyleCnt="0"/>
      <dgm:spPr/>
    </dgm:pt>
    <dgm:pt modelId="{45EE4389-5C12-4F98-B9C1-5FE62449705B}" type="pres">
      <dgm:prSet presAssocID="{0EB139AF-8719-45D0-B31E-5DE5F401E2E8}" presName="aNode" presStyleLbl="fgAcc1" presStyleIdx="3" presStyleCnt="6">
        <dgm:presLayoutVars>
          <dgm:bulletEnabled val="1"/>
        </dgm:presLayoutVars>
      </dgm:prSet>
      <dgm:spPr/>
    </dgm:pt>
    <dgm:pt modelId="{550AA5A4-F1C0-4ED4-A2F6-03A8F4C30544}" type="pres">
      <dgm:prSet presAssocID="{0EB139AF-8719-45D0-B31E-5DE5F401E2E8}" presName="aSpace" presStyleCnt="0"/>
      <dgm:spPr/>
    </dgm:pt>
    <dgm:pt modelId="{A61BBF90-2E24-4E0D-B9D5-14A21C44BB72}" type="pres">
      <dgm:prSet presAssocID="{EE25AE8A-E04B-4BB9-86AE-5A7BE629D629}" presName="aNode" presStyleLbl="fgAcc1" presStyleIdx="4" presStyleCnt="6">
        <dgm:presLayoutVars>
          <dgm:bulletEnabled val="1"/>
        </dgm:presLayoutVars>
      </dgm:prSet>
      <dgm:spPr/>
    </dgm:pt>
    <dgm:pt modelId="{642A2C4D-4A34-44E1-948D-ACBB760C070F}" type="pres">
      <dgm:prSet presAssocID="{EE25AE8A-E04B-4BB9-86AE-5A7BE629D629}" presName="aSpace" presStyleCnt="0"/>
      <dgm:spPr/>
    </dgm:pt>
    <dgm:pt modelId="{5BA30418-EED4-4043-8200-2DA11869724A}" type="pres">
      <dgm:prSet presAssocID="{E8616626-B821-4A05-B2D4-8C242F24D59D}" presName="aNode" presStyleLbl="fgAcc1" presStyleIdx="5" presStyleCnt="6">
        <dgm:presLayoutVars>
          <dgm:bulletEnabled val="1"/>
        </dgm:presLayoutVars>
      </dgm:prSet>
      <dgm:spPr/>
    </dgm:pt>
    <dgm:pt modelId="{CA479E94-6BE5-4965-B287-8DA14E8A9E19}" type="pres">
      <dgm:prSet presAssocID="{E8616626-B821-4A05-B2D4-8C242F24D59D}" presName="aSpace" presStyleCnt="0"/>
      <dgm:spPr/>
    </dgm:pt>
  </dgm:ptLst>
  <dgm:cxnLst>
    <dgm:cxn modelId="{6CAD7816-33CD-4114-9F42-671041947406}" type="presOf" srcId="{1665EE75-9795-44C0-8E08-40B52A5AF8DE}" destId="{FBABF1C6-C36E-4CA0-8875-DB9C706D9E8F}" srcOrd="0" destOrd="0" presId="urn:microsoft.com/office/officeart/2005/8/layout/pyramid2"/>
    <dgm:cxn modelId="{A185731F-0E47-4376-BAA8-957E157A1E18}" type="presOf" srcId="{FE3F9BBC-8158-48B5-9D7B-0DF2FBE5BDAE}" destId="{D87BFB63-39A1-4EF4-A7A2-9818A36DDE2C}" srcOrd="0" destOrd="0" presId="urn:microsoft.com/office/officeart/2005/8/layout/pyramid2"/>
    <dgm:cxn modelId="{22951622-2F5C-4698-AC59-250B48C65CCC}" srcId="{1665EE75-9795-44C0-8E08-40B52A5AF8DE}" destId="{230B0E28-9E45-4990-8D14-8D8375C0FF1B}" srcOrd="2" destOrd="0" parTransId="{2861E782-6D9A-45EB-8FE7-00193332195C}" sibTransId="{1FF77A97-64A0-4D57-8177-220CB7D69003}"/>
    <dgm:cxn modelId="{1150C042-094B-4B6F-A3DE-AE3E483CEE6F}" type="presOf" srcId="{DA911E71-BDE2-453B-9390-4ECD189E5C3F}" destId="{48B1E3DD-76F4-452B-BE79-08BEAFAEEDDC}" srcOrd="0" destOrd="0" presId="urn:microsoft.com/office/officeart/2005/8/layout/pyramid2"/>
    <dgm:cxn modelId="{2310176D-D7B8-4086-8AD7-A85C16885021}" type="presOf" srcId="{EE25AE8A-E04B-4BB9-86AE-5A7BE629D629}" destId="{A61BBF90-2E24-4E0D-B9D5-14A21C44BB72}" srcOrd="0" destOrd="0" presId="urn:microsoft.com/office/officeart/2005/8/layout/pyramid2"/>
    <dgm:cxn modelId="{6662CF6E-8BF2-4AD5-951F-E19A61C37762}" srcId="{1665EE75-9795-44C0-8E08-40B52A5AF8DE}" destId="{E8616626-B821-4A05-B2D4-8C242F24D59D}" srcOrd="5" destOrd="0" parTransId="{E9E48A22-7300-4E9B-9F92-0F1444A810C5}" sibTransId="{7AC98B92-4CB6-49D1-912E-C093BB2E4665}"/>
    <dgm:cxn modelId="{73FA9F50-444A-4739-995A-B58F86402277}" srcId="{1665EE75-9795-44C0-8E08-40B52A5AF8DE}" destId="{FE3F9BBC-8158-48B5-9D7B-0DF2FBE5BDAE}" srcOrd="0" destOrd="0" parTransId="{5A59D1C1-1B25-4B6A-8457-DB15CCDF9A92}" sibTransId="{E23575E6-AEF1-4939-809C-E0AE3698675D}"/>
    <dgm:cxn modelId="{134ED07D-167C-4EE8-AE0A-257B0C3AF464}" srcId="{1665EE75-9795-44C0-8E08-40B52A5AF8DE}" destId="{0EB139AF-8719-45D0-B31E-5DE5F401E2E8}" srcOrd="3" destOrd="0" parTransId="{7C07CE83-3F16-4637-B42E-0188181C4DA7}" sibTransId="{E0A7AB92-43CD-448A-BFD1-4694C2FA8594}"/>
    <dgm:cxn modelId="{C94A4D80-9234-4049-BBC7-118F1CA6AB81}" type="presOf" srcId="{0EB139AF-8719-45D0-B31E-5DE5F401E2E8}" destId="{45EE4389-5C12-4F98-B9C1-5FE62449705B}" srcOrd="0" destOrd="0" presId="urn:microsoft.com/office/officeart/2005/8/layout/pyramid2"/>
    <dgm:cxn modelId="{DBFDD28C-2392-4068-8693-622851E90D47}" srcId="{1665EE75-9795-44C0-8E08-40B52A5AF8DE}" destId="{DA911E71-BDE2-453B-9390-4ECD189E5C3F}" srcOrd="1" destOrd="0" parTransId="{54D7F1BC-860E-4624-9BE0-4BECE27BCF1A}" sibTransId="{638456C2-1454-491B-A27C-AF51B3F95C71}"/>
    <dgm:cxn modelId="{DB0AF299-1411-4C5D-A345-4D284D84932E}" type="presOf" srcId="{230B0E28-9E45-4990-8D14-8D8375C0FF1B}" destId="{84CA2A7D-219C-4859-BEEC-79C85131AD9E}" srcOrd="0" destOrd="0" presId="urn:microsoft.com/office/officeart/2005/8/layout/pyramid2"/>
    <dgm:cxn modelId="{A8DF57AF-3D5A-483A-A7C4-0255E5E12EA1}" srcId="{1665EE75-9795-44C0-8E08-40B52A5AF8DE}" destId="{EE25AE8A-E04B-4BB9-86AE-5A7BE629D629}" srcOrd="4" destOrd="0" parTransId="{1854B8E5-76D7-43D0-9A53-7D9345B965D0}" sibTransId="{407F8C21-4E48-4DFE-B8E3-C752CDF72D47}"/>
    <dgm:cxn modelId="{A19AE2F5-0E1A-43C3-8BB2-D21362F49F5B}" type="presOf" srcId="{E8616626-B821-4A05-B2D4-8C242F24D59D}" destId="{5BA30418-EED4-4043-8200-2DA11869724A}" srcOrd="0" destOrd="0" presId="urn:microsoft.com/office/officeart/2005/8/layout/pyramid2"/>
    <dgm:cxn modelId="{E767C882-A49B-4E69-93A0-0F5F1F15A061}" type="presParOf" srcId="{FBABF1C6-C36E-4CA0-8875-DB9C706D9E8F}" destId="{F8CF54A2-0FA6-4702-9A36-475FDBE1EA49}" srcOrd="0" destOrd="0" presId="urn:microsoft.com/office/officeart/2005/8/layout/pyramid2"/>
    <dgm:cxn modelId="{7CC9FADC-518C-46B0-B68B-C5CFD332EC58}" type="presParOf" srcId="{FBABF1C6-C36E-4CA0-8875-DB9C706D9E8F}" destId="{276D16AD-C08F-4E7E-92B5-DA364ADEA6D0}" srcOrd="1" destOrd="0" presId="urn:microsoft.com/office/officeart/2005/8/layout/pyramid2"/>
    <dgm:cxn modelId="{407C6BBF-AA2C-4BDD-98F4-E8A36E1F4C34}" type="presParOf" srcId="{276D16AD-C08F-4E7E-92B5-DA364ADEA6D0}" destId="{D87BFB63-39A1-4EF4-A7A2-9818A36DDE2C}" srcOrd="0" destOrd="0" presId="urn:microsoft.com/office/officeart/2005/8/layout/pyramid2"/>
    <dgm:cxn modelId="{1052E5FC-688C-4366-9D72-3A05F6EE6952}" type="presParOf" srcId="{276D16AD-C08F-4E7E-92B5-DA364ADEA6D0}" destId="{CF17336C-436A-40B8-95DA-DA33E2435FF2}" srcOrd="1" destOrd="0" presId="urn:microsoft.com/office/officeart/2005/8/layout/pyramid2"/>
    <dgm:cxn modelId="{ECF6112A-B767-4FE1-9DA5-0307D3070D07}" type="presParOf" srcId="{276D16AD-C08F-4E7E-92B5-DA364ADEA6D0}" destId="{48B1E3DD-76F4-452B-BE79-08BEAFAEEDDC}" srcOrd="2" destOrd="0" presId="urn:microsoft.com/office/officeart/2005/8/layout/pyramid2"/>
    <dgm:cxn modelId="{41D13100-E202-49C0-AEA6-3607C8D2BBF0}" type="presParOf" srcId="{276D16AD-C08F-4E7E-92B5-DA364ADEA6D0}" destId="{21E639CA-D808-4A02-83DA-0D91E6F5B673}" srcOrd="3" destOrd="0" presId="urn:microsoft.com/office/officeart/2005/8/layout/pyramid2"/>
    <dgm:cxn modelId="{E05E5C4D-330A-443B-AD57-0690E5C4E4C2}" type="presParOf" srcId="{276D16AD-C08F-4E7E-92B5-DA364ADEA6D0}" destId="{84CA2A7D-219C-4859-BEEC-79C85131AD9E}" srcOrd="4" destOrd="0" presId="urn:microsoft.com/office/officeart/2005/8/layout/pyramid2"/>
    <dgm:cxn modelId="{59F9D43E-9114-4A52-AFE3-FA5AF5187CC7}" type="presParOf" srcId="{276D16AD-C08F-4E7E-92B5-DA364ADEA6D0}" destId="{B89E259D-9E9A-4B1A-A783-FD0587E88B69}" srcOrd="5" destOrd="0" presId="urn:microsoft.com/office/officeart/2005/8/layout/pyramid2"/>
    <dgm:cxn modelId="{82798D47-A895-4600-808C-CEACBBEE9810}" type="presParOf" srcId="{276D16AD-C08F-4E7E-92B5-DA364ADEA6D0}" destId="{45EE4389-5C12-4F98-B9C1-5FE62449705B}" srcOrd="6" destOrd="0" presId="urn:microsoft.com/office/officeart/2005/8/layout/pyramid2"/>
    <dgm:cxn modelId="{EA2F8CA0-2053-4FA3-B819-1903DF327E3F}" type="presParOf" srcId="{276D16AD-C08F-4E7E-92B5-DA364ADEA6D0}" destId="{550AA5A4-F1C0-4ED4-A2F6-03A8F4C30544}" srcOrd="7" destOrd="0" presId="urn:microsoft.com/office/officeart/2005/8/layout/pyramid2"/>
    <dgm:cxn modelId="{DD6DF754-B9E6-4390-AC7B-2ED5A3EEA20C}" type="presParOf" srcId="{276D16AD-C08F-4E7E-92B5-DA364ADEA6D0}" destId="{A61BBF90-2E24-4E0D-B9D5-14A21C44BB72}" srcOrd="8" destOrd="0" presId="urn:microsoft.com/office/officeart/2005/8/layout/pyramid2"/>
    <dgm:cxn modelId="{429F27B5-530F-48A4-B3CD-EE38F9729DFC}" type="presParOf" srcId="{276D16AD-C08F-4E7E-92B5-DA364ADEA6D0}" destId="{642A2C4D-4A34-44E1-948D-ACBB760C070F}" srcOrd="9" destOrd="0" presId="urn:microsoft.com/office/officeart/2005/8/layout/pyramid2"/>
    <dgm:cxn modelId="{FA316C46-C7E4-4027-9EB4-4EF3B778A8AC}" type="presParOf" srcId="{276D16AD-C08F-4E7E-92B5-DA364ADEA6D0}" destId="{5BA30418-EED4-4043-8200-2DA11869724A}" srcOrd="10" destOrd="0" presId="urn:microsoft.com/office/officeart/2005/8/layout/pyramid2"/>
    <dgm:cxn modelId="{233C805C-5A98-4498-8E28-447D54A43A13}" type="presParOf" srcId="{276D16AD-C08F-4E7E-92B5-DA364ADEA6D0}" destId="{CA479E94-6BE5-4965-B287-8DA14E8A9E19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5EE8A7-CC08-4533-99C9-2BEEA71E3DDA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DD68407C-1D13-47A9-9BFE-01562451D0FE}">
      <dgm:prSet phldrT="[Text]" custT="1"/>
      <dgm:spPr/>
      <dgm:t>
        <a:bodyPr/>
        <a:lstStyle/>
        <a:p>
          <a:r>
            <a:rPr lang="en-US" sz="1200" dirty="0"/>
            <a:t>Event Model (Mongoose)</a:t>
          </a:r>
        </a:p>
      </dgm:t>
    </dgm:pt>
    <dgm:pt modelId="{534DE6C3-D432-4CA1-891B-1EC43106D9F9}" type="parTrans" cxnId="{A42C6C18-F737-44DB-B15A-EB1A566ABAEA}">
      <dgm:prSet/>
      <dgm:spPr/>
      <dgm:t>
        <a:bodyPr/>
        <a:lstStyle/>
        <a:p>
          <a:endParaRPr lang="en-US" sz="2000"/>
        </a:p>
      </dgm:t>
    </dgm:pt>
    <dgm:pt modelId="{B4B22393-3BD1-4F1A-B1C1-FE0EDF5B0FAE}" type="sibTrans" cxnId="{A42C6C18-F737-44DB-B15A-EB1A566ABAEA}">
      <dgm:prSet/>
      <dgm:spPr/>
      <dgm:t>
        <a:bodyPr/>
        <a:lstStyle/>
        <a:p>
          <a:endParaRPr lang="en-US" sz="2000"/>
        </a:p>
      </dgm:t>
    </dgm:pt>
    <dgm:pt modelId="{03F1F384-2810-474D-977D-8E50E2BB0C26}">
      <dgm:prSet phldrT="[Text]" custT="1"/>
      <dgm:spPr/>
      <dgm:t>
        <a:bodyPr/>
        <a:lstStyle/>
        <a:p>
          <a:r>
            <a:rPr lang="en-US" sz="1200" dirty="0"/>
            <a:t>Seed Script</a:t>
          </a:r>
        </a:p>
      </dgm:t>
    </dgm:pt>
    <dgm:pt modelId="{7BF045DB-A2EF-4368-B179-68858F4B703B}" type="parTrans" cxnId="{7595CC06-61C2-422A-89E5-E49B4FA24097}">
      <dgm:prSet/>
      <dgm:spPr/>
      <dgm:t>
        <a:bodyPr/>
        <a:lstStyle/>
        <a:p>
          <a:endParaRPr lang="en-US" sz="2000"/>
        </a:p>
      </dgm:t>
    </dgm:pt>
    <dgm:pt modelId="{C81DC16C-8FEF-455D-B04F-7A55C24AA350}" type="sibTrans" cxnId="{7595CC06-61C2-422A-89E5-E49B4FA24097}">
      <dgm:prSet/>
      <dgm:spPr/>
      <dgm:t>
        <a:bodyPr/>
        <a:lstStyle/>
        <a:p>
          <a:endParaRPr lang="en-US" sz="2000"/>
        </a:p>
      </dgm:t>
    </dgm:pt>
    <dgm:pt modelId="{384BD700-3A7F-45C6-AADF-629DF51FE50A}">
      <dgm:prSet phldrT="[Text]" custT="1"/>
      <dgm:spPr/>
      <dgm:t>
        <a:bodyPr/>
        <a:lstStyle/>
        <a:p>
          <a:r>
            <a:rPr lang="en-US" sz="1200" dirty="0"/>
            <a:t>Deployment</a:t>
          </a:r>
        </a:p>
      </dgm:t>
    </dgm:pt>
    <dgm:pt modelId="{E1E83F70-3364-41C3-BBFE-B09194FFEB6A}" type="parTrans" cxnId="{3F7DC931-8DE6-4EA4-9264-1B6E35643CDE}">
      <dgm:prSet/>
      <dgm:spPr/>
      <dgm:t>
        <a:bodyPr/>
        <a:lstStyle/>
        <a:p>
          <a:endParaRPr lang="en-US" sz="2000"/>
        </a:p>
      </dgm:t>
    </dgm:pt>
    <dgm:pt modelId="{F30B1329-54EE-4022-A664-8A8997E4CBB4}" type="sibTrans" cxnId="{3F7DC931-8DE6-4EA4-9264-1B6E35643CDE}">
      <dgm:prSet/>
      <dgm:spPr/>
      <dgm:t>
        <a:bodyPr/>
        <a:lstStyle/>
        <a:p>
          <a:endParaRPr lang="en-US" sz="2000"/>
        </a:p>
      </dgm:t>
    </dgm:pt>
    <dgm:pt modelId="{0FDD5A6E-AACE-4367-A81F-6B242552792C}">
      <dgm:prSet phldrT="[Text]" custT="1"/>
      <dgm:spPr/>
      <dgm:t>
        <a:bodyPr/>
        <a:lstStyle/>
        <a:p>
          <a:r>
            <a:rPr lang="en-US" sz="1200" dirty="0"/>
            <a:t>CRUD Endpoints</a:t>
          </a:r>
        </a:p>
      </dgm:t>
    </dgm:pt>
    <dgm:pt modelId="{6F8C40EB-D42A-45F5-BDA3-081BA8BB01A6}" type="parTrans" cxnId="{2372FE35-A6F8-41DF-B19C-48865354AAB5}">
      <dgm:prSet/>
      <dgm:spPr/>
      <dgm:t>
        <a:bodyPr/>
        <a:lstStyle/>
        <a:p>
          <a:endParaRPr lang="en-US" sz="2000"/>
        </a:p>
      </dgm:t>
    </dgm:pt>
    <dgm:pt modelId="{7FFC6878-ECCB-4C4D-BC7B-67068E78FDDA}" type="sibTrans" cxnId="{2372FE35-A6F8-41DF-B19C-48865354AAB5}">
      <dgm:prSet/>
      <dgm:spPr/>
      <dgm:t>
        <a:bodyPr/>
        <a:lstStyle/>
        <a:p>
          <a:endParaRPr lang="en-US" sz="2000"/>
        </a:p>
      </dgm:t>
    </dgm:pt>
    <dgm:pt modelId="{B0FCE83C-63E5-4E12-A961-09F966E2B846}">
      <dgm:prSet phldrT="[Text]" custT="1"/>
      <dgm:spPr/>
      <dgm:t>
        <a:bodyPr/>
        <a:lstStyle/>
        <a:p>
          <a:r>
            <a:rPr lang="en-US" sz="1200" dirty="0"/>
            <a:t>Favorite View</a:t>
          </a:r>
        </a:p>
      </dgm:t>
    </dgm:pt>
    <dgm:pt modelId="{81F63CF8-ECFC-4F83-88B2-3C1639A4F600}" type="parTrans" cxnId="{37E4E430-8A19-4F0C-8265-1FA68E5AA936}">
      <dgm:prSet/>
      <dgm:spPr/>
      <dgm:t>
        <a:bodyPr/>
        <a:lstStyle/>
        <a:p>
          <a:endParaRPr lang="en-US" sz="2000"/>
        </a:p>
      </dgm:t>
    </dgm:pt>
    <dgm:pt modelId="{1DE0AF2F-95D6-4FA1-92C1-3BE23834F48F}" type="sibTrans" cxnId="{37E4E430-8A19-4F0C-8265-1FA68E5AA936}">
      <dgm:prSet/>
      <dgm:spPr/>
      <dgm:t>
        <a:bodyPr/>
        <a:lstStyle/>
        <a:p>
          <a:endParaRPr lang="en-US" sz="2000"/>
        </a:p>
      </dgm:t>
    </dgm:pt>
    <dgm:pt modelId="{7E955981-1711-4865-87C6-597973CAD57D}" type="pres">
      <dgm:prSet presAssocID="{F35EE8A7-CC08-4533-99C9-2BEEA71E3DDA}" presName="compositeShape" presStyleCnt="0">
        <dgm:presLayoutVars>
          <dgm:dir/>
          <dgm:resizeHandles/>
        </dgm:presLayoutVars>
      </dgm:prSet>
      <dgm:spPr/>
    </dgm:pt>
    <dgm:pt modelId="{FD23E838-0A01-4704-A4FD-58823E1A09A7}" type="pres">
      <dgm:prSet presAssocID="{F35EE8A7-CC08-4533-99C9-2BEEA71E3DDA}" presName="pyramid" presStyleLbl="node1" presStyleIdx="0" presStyleCnt="1"/>
      <dgm:spPr/>
    </dgm:pt>
    <dgm:pt modelId="{61571842-9BC5-44A2-A91A-AE1A9254CE9D}" type="pres">
      <dgm:prSet presAssocID="{F35EE8A7-CC08-4533-99C9-2BEEA71E3DDA}" presName="theList" presStyleCnt="0"/>
      <dgm:spPr/>
    </dgm:pt>
    <dgm:pt modelId="{D3F62237-F128-4714-B2CE-33FAECEDFA81}" type="pres">
      <dgm:prSet presAssocID="{DD68407C-1D13-47A9-9BFE-01562451D0FE}" presName="aNode" presStyleLbl="fgAcc1" presStyleIdx="0" presStyleCnt="5">
        <dgm:presLayoutVars>
          <dgm:bulletEnabled val="1"/>
        </dgm:presLayoutVars>
      </dgm:prSet>
      <dgm:spPr/>
    </dgm:pt>
    <dgm:pt modelId="{D8050FF0-F69E-4682-8DDA-25FE8A6996C5}" type="pres">
      <dgm:prSet presAssocID="{DD68407C-1D13-47A9-9BFE-01562451D0FE}" presName="aSpace" presStyleCnt="0"/>
      <dgm:spPr/>
    </dgm:pt>
    <dgm:pt modelId="{931CE792-5C30-4266-BD62-EC8131D437C0}" type="pres">
      <dgm:prSet presAssocID="{0FDD5A6E-AACE-4367-A81F-6B242552792C}" presName="aNode" presStyleLbl="fgAcc1" presStyleIdx="1" presStyleCnt="5">
        <dgm:presLayoutVars>
          <dgm:bulletEnabled val="1"/>
        </dgm:presLayoutVars>
      </dgm:prSet>
      <dgm:spPr/>
    </dgm:pt>
    <dgm:pt modelId="{F63DC919-9E98-488B-A27F-74E8D3C209B8}" type="pres">
      <dgm:prSet presAssocID="{0FDD5A6E-AACE-4367-A81F-6B242552792C}" presName="aSpace" presStyleCnt="0"/>
      <dgm:spPr/>
    </dgm:pt>
    <dgm:pt modelId="{B7C68E02-3AF4-41FA-83AC-F5CD0397B1CA}" type="pres">
      <dgm:prSet presAssocID="{03F1F384-2810-474D-977D-8E50E2BB0C26}" presName="aNode" presStyleLbl="fgAcc1" presStyleIdx="2" presStyleCnt="5">
        <dgm:presLayoutVars>
          <dgm:bulletEnabled val="1"/>
        </dgm:presLayoutVars>
      </dgm:prSet>
      <dgm:spPr/>
    </dgm:pt>
    <dgm:pt modelId="{30AF864C-CD11-4D44-ACF2-2CFB8939662F}" type="pres">
      <dgm:prSet presAssocID="{03F1F384-2810-474D-977D-8E50E2BB0C26}" presName="aSpace" presStyleCnt="0"/>
      <dgm:spPr/>
    </dgm:pt>
    <dgm:pt modelId="{D52F9EE6-57CC-4C45-A6AC-E0CC38F4805E}" type="pres">
      <dgm:prSet presAssocID="{384BD700-3A7F-45C6-AADF-629DF51FE50A}" presName="aNode" presStyleLbl="fgAcc1" presStyleIdx="3" presStyleCnt="5">
        <dgm:presLayoutVars>
          <dgm:bulletEnabled val="1"/>
        </dgm:presLayoutVars>
      </dgm:prSet>
      <dgm:spPr/>
    </dgm:pt>
    <dgm:pt modelId="{BD366323-49EA-45F6-9BFF-D6EC8FA486E1}" type="pres">
      <dgm:prSet presAssocID="{384BD700-3A7F-45C6-AADF-629DF51FE50A}" presName="aSpace" presStyleCnt="0"/>
      <dgm:spPr/>
    </dgm:pt>
    <dgm:pt modelId="{713E93B4-FE2B-4DE0-A98E-66D4AEEC4741}" type="pres">
      <dgm:prSet presAssocID="{B0FCE83C-63E5-4E12-A961-09F966E2B846}" presName="aNode" presStyleLbl="fgAcc1" presStyleIdx="4" presStyleCnt="5">
        <dgm:presLayoutVars>
          <dgm:bulletEnabled val="1"/>
        </dgm:presLayoutVars>
      </dgm:prSet>
      <dgm:spPr/>
    </dgm:pt>
    <dgm:pt modelId="{F7680937-1C71-4281-9F98-4088B1D3BBFD}" type="pres">
      <dgm:prSet presAssocID="{B0FCE83C-63E5-4E12-A961-09F966E2B846}" presName="aSpace" presStyleCnt="0"/>
      <dgm:spPr/>
    </dgm:pt>
  </dgm:ptLst>
  <dgm:cxnLst>
    <dgm:cxn modelId="{7595CC06-61C2-422A-89E5-E49B4FA24097}" srcId="{F35EE8A7-CC08-4533-99C9-2BEEA71E3DDA}" destId="{03F1F384-2810-474D-977D-8E50E2BB0C26}" srcOrd="2" destOrd="0" parTransId="{7BF045DB-A2EF-4368-B179-68858F4B703B}" sibTransId="{C81DC16C-8FEF-455D-B04F-7A55C24AA350}"/>
    <dgm:cxn modelId="{A42C6C18-F737-44DB-B15A-EB1A566ABAEA}" srcId="{F35EE8A7-CC08-4533-99C9-2BEEA71E3DDA}" destId="{DD68407C-1D13-47A9-9BFE-01562451D0FE}" srcOrd="0" destOrd="0" parTransId="{534DE6C3-D432-4CA1-891B-1EC43106D9F9}" sibTransId="{B4B22393-3BD1-4F1A-B1C1-FE0EDF5B0FAE}"/>
    <dgm:cxn modelId="{AD402B1A-01C5-4A77-A71F-270F0D1318B6}" type="presOf" srcId="{B0FCE83C-63E5-4E12-A961-09F966E2B846}" destId="{713E93B4-FE2B-4DE0-A98E-66D4AEEC4741}" srcOrd="0" destOrd="0" presId="urn:microsoft.com/office/officeart/2005/8/layout/pyramid2"/>
    <dgm:cxn modelId="{1E983D2C-5AF2-42EA-8498-3D40F4976081}" type="presOf" srcId="{0FDD5A6E-AACE-4367-A81F-6B242552792C}" destId="{931CE792-5C30-4266-BD62-EC8131D437C0}" srcOrd="0" destOrd="0" presId="urn:microsoft.com/office/officeart/2005/8/layout/pyramid2"/>
    <dgm:cxn modelId="{37E4E430-8A19-4F0C-8265-1FA68E5AA936}" srcId="{F35EE8A7-CC08-4533-99C9-2BEEA71E3DDA}" destId="{B0FCE83C-63E5-4E12-A961-09F966E2B846}" srcOrd="4" destOrd="0" parTransId="{81F63CF8-ECFC-4F83-88B2-3C1639A4F600}" sibTransId="{1DE0AF2F-95D6-4FA1-92C1-3BE23834F48F}"/>
    <dgm:cxn modelId="{3F7DC931-8DE6-4EA4-9264-1B6E35643CDE}" srcId="{F35EE8A7-CC08-4533-99C9-2BEEA71E3DDA}" destId="{384BD700-3A7F-45C6-AADF-629DF51FE50A}" srcOrd="3" destOrd="0" parTransId="{E1E83F70-3364-41C3-BBFE-B09194FFEB6A}" sibTransId="{F30B1329-54EE-4022-A664-8A8997E4CBB4}"/>
    <dgm:cxn modelId="{2372FE35-A6F8-41DF-B19C-48865354AAB5}" srcId="{F35EE8A7-CC08-4533-99C9-2BEEA71E3DDA}" destId="{0FDD5A6E-AACE-4367-A81F-6B242552792C}" srcOrd="1" destOrd="0" parTransId="{6F8C40EB-D42A-45F5-BDA3-081BA8BB01A6}" sibTransId="{7FFC6878-ECCB-4C4D-BC7B-67068E78FDDA}"/>
    <dgm:cxn modelId="{8F17F652-7098-4690-92A3-64276363D019}" type="presOf" srcId="{03F1F384-2810-474D-977D-8E50E2BB0C26}" destId="{B7C68E02-3AF4-41FA-83AC-F5CD0397B1CA}" srcOrd="0" destOrd="0" presId="urn:microsoft.com/office/officeart/2005/8/layout/pyramid2"/>
    <dgm:cxn modelId="{67319455-0AF7-4DF9-AC82-F51740950C9F}" type="presOf" srcId="{DD68407C-1D13-47A9-9BFE-01562451D0FE}" destId="{D3F62237-F128-4714-B2CE-33FAECEDFA81}" srcOrd="0" destOrd="0" presId="urn:microsoft.com/office/officeart/2005/8/layout/pyramid2"/>
    <dgm:cxn modelId="{9A2B27A3-621B-46F7-9AD8-910F373BBEC2}" type="presOf" srcId="{384BD700-3A7F-45C6-AADF-629DF51FE50A}" destId="{D52F9EE6-57CC-4C45-A6AC-E0CC38F4805E}" srcOrd="0" destOrd="0" presId="urn:microsoft.com/office/officeart/2005/8/layout/pyramid2"/>
    <dgm:cxn modelId="{B6EA80AC-55DA-4022-BD54-997D9E1E6BF7}" type="presOf" srcId="{F35EE8A7-CC08-4533-99C9-2BEEA71E3DDA}" destId="{7E955981-1711-4865-87C6-597973CAD57D}" srcOrd="0" destOrd="0" presId="urn:microsoft.com/office/officeart/2005/8/layout/pyramid2"/>
    <dgm:cxn modelId="{5747219A-3ABC-4862-8670-D4743EECCD7F}" type="presParOf" srcId="{7E955981-1711-4865-87C6-597973CAD57D}" destId="{FD23E838-0A01-4704-A4FD-58823E1A09A7}" srcOrd="0" destOrd="0" presId="urn:microsoft.com/office/officeart/2005/8/layout/pyramid2"/>
    <dgm:cxn modelId="{B832E0A4-446D-4A82-987E-A7A08AC592ED}" type="presParOf" srcId="{7E955981-1711-4865-87C6-597973CAD57D}" destId="{61571842-9BC5-44A2-A91A-AE1A9254CE9D}" srcOrd="1" destOrd="0" presId="urn:microsoft.com/office/officeart/2005/8/layout/pyramid2"/>
    <dgm:cxn modelId="{D5A5C281-D33E-4C0F-A79E-C88FFAAE9CF4}" type="presParOf" srcId="{61571842-9BC5-44A2-A91A-AE1A9254CE9D}" destId="{D3F62237-F128-4714-B2CE-33FAECEDFA81}" srcOrd="0" destOrd="0" presId="urn:microsoft.com/office/officeart/2005/8/layout/pyramid2"/>
    <dgm:cxn modelId="{2D6E8542-5E0F-4F89-9A7E-4A715E9EB5AB}" type="presParOf" srcId="{61571842-9BC5-44A2-A91A-AE1A9254CE9D}" destId="{D8050FF0-F69E-4682-8DDA-25FE8A6996C5}" srcOrd="1" destOrd="0" presId="urn:microsoft.com/office/officeart/2005/8/layout/pyramid2"/>
    <dgm:cxn modelId="{1CE1F954-8C6B-4F52-8B8E-3B8C76E174AF}" type="presParOf" srcId="{61571842-9BC5-44A2-A91A-AE1A9254CE9D}" destId="{931CE792-5C30-4266-BD62-EC8131D437C0}" srcOrd="2" destOrd="0" presId="urn:microsoft.com/office/officeart/2005/8/layout/pyramid2"/>
    <dgm:cxn modelId="{57D570BE-7CCC-4453-A7A2-ECA94D335304}" type="presParOf" srcId="{61571842-9BC5-44A2-A91A-AE1A9254CE9D}" destId="{F63DC919-9E98-488B-A27F-74E8D3C209B8}" srcOrd="3" destOrd="0" presId="urn:microsoft.com/office/officeart/2005/8/layout/pyramid2"/>
    <dgm:cxn modelId="{5C1F43CD-26DA-4BBA-A732-B0127600E87E}" type="presParOf" srcId="{61571842-9BC5-44A2-A91A-AE1A9254CE9D}" destId="{B7C68E02-3AF4-41FA-83AC-F5CD0397B1CA}" srcOrd="4" destOrd="0" presId="urn:microsoft.com/office/officeart/2005/8/layout/pyramid2"/>
    <dgm:cxn modelId="{0D07678F-CFFD-4FAB-88E0-82E92ACE76DD}" type="presParOf" srcId="{61571842-9BC5-44A2-A91A-AE1A9254CE9D}" destId="{30AF864C-CD11-4D44-ACF2-2CFB8939662F}" srcOrd="5" destOrd="0" presId="urn:microsoft.com/office/officeart/2005/8/layout/pyramid2"/>
    <dgm:cxn modelId="{556DDDDE-A212-4462-9986-670641C5CD2D}" type="presParOf" srcId="{61571842-9BC5-44A2-A91A-AE1A9254CE9D}" destId="{D52F9EE6-57CC-4C45-A6AC-E0CC38F4805E}" srcOrd="6" destOrd="0" presId="urn:microsoft.com/office/officeart/2005/8/layout/pyramid2"/>
    <dgm:cxn modelId="{50F77A7B-E1D9-45D5-A219-0D5671A591A8}" type="presParOf" srcId="{61571842-9BC5-44A2-A91A-AE1A9254CE9D}" destId="{BD366323-49EA-45F6-9BFF-D6EC8FA486E1}" srcOrd="7" destOrd="0" presId="urn:microsoft.com/office/officeart/2005/8/layout/pyramid2"/>
    <dgm:cxn modelId="{7E2417A3-D629-4FC4-BB91-C14D67489A6A}" type="presParOf" srcId="{61571842-9BC5-44A2-A91A-AE1A9254CE9D}" destId="{713E93B4-FE2B-4DE0-A98E-66D4AEEC4741}" srcOrd="8" destOrd="0" presId="urn:microsoft.com/office/officeart/2005/8/layout/pyramid2"/>
    <dgm:cxn modelId="{FBF945DB-5677-45F8-A1C2-FAA10B06F2E2}" type="presParOf" srcId="{61571842-9BC5-44A2-A91A-AE1A9254CE9D}" destId="{F7680937-1C71-4281-9F98-4088B1D3BBF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5EE75-9795-44C0-8E08-40B52A5AF8DE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F9BBC-8158-48B5-9D7B-0DF2FBE5BDAE}">
      <dgm:prSet phldrT="[Text]"/>
      <dgm:spPr/>
      <dgm:t>
        <a:bodyPr/>
        <a:lstStyle/>
        <a:p>
          <a:r>
            <a:rPr lang="en-US" dirty="0"/>
            <a:t>Tickets View</a:t>
          </a:r>
        </a:p>
      </dgm:t>
    </dgm:pt>
    <dgm:pt modelId="{5A59D1C1-1B25-4B6A-8457-DB15CCDF9A92}" type="parTrans" cxnId="{73FA9F50-444A-4739-995A-B58F86402277}">
      <dgm:prSet/>
      <dgm:spPr/>
      <dgm:t>
        <a:bodyPr/>
        <a:lstStyle/>
        <a:p>
          <a:endParaRPr lang="en-US"/>
        </a:p>
      </dgm:t>
    </dgm:pt>
    <dgm:pt modelId="{E23575E6-AEF1-4939-809C-E0AE3698675D}" type="sibTrans" cxnId="{73FA9F50-444A-4739-995A-B58F86402277}">
      <dgm:prSet/>
      <dgm:spPr/>
      <dgm:t>
        <a:bodyPr/>
        <a:lstStyle/>
        <a:p>
          <a:endParaRPr lang="en-US"/>
        </a:p>
      </dgm:t>
    </dgm:pt>
    <dgm:pt modelId="{2DE8B745-0AFF-447A-9160-48CE0CE9B4EB}">
      <dgm:prSet phldrT="[Text]"/>
      <dgm:spPr/>
      <dgm:t>
        <a:bodyPr/>
        <a:lstStyle/>
        <a:p>
          <a:r>
            <a:rPr lang="en-US" dirty="0"/>
            <a:t>Buy Ticket Feature</a:t>
          </a:r>
        </a:p>
      </dgm:t>
    </dgm:pt>
    <dgm:pt modelId="{5DC565BA-D6C2-4DBB-B5AA-F7408F4E4223}" type="parTrans" cxnId="{A38FB3FC-1D81-420C-8109-83965A15C559}">
      <dgm:prSet/>
      <dgm:spPr/>
      <dgm:t>
        <a:bodyPr/>
        <a:lstStyle/>
        <a:p>
          <a:endParaRPr lang="en-US"/>
        </a:p>
      </dgm:t>
    </dgm:pt>
    <dgm:pt modelId="{E13CB958-D423-4F89-9BBA-7949447A4A69}" type="sibTrans" cxnId="{A38FB3FC-1D81-420C-8109-83965A15C559}">
      <dgm:prSet/>
      <dgm:spPr/>
      <dgm:t>
        <a:bodyPr/>
        <a:lstStyle/>
        <a:p>
          <a:endParaRPr lang="en-US"/>
        </a:p>
      </dgm:t>
    </dgm:pt>
    <dgm:pt modelId="{F1F38F7A-A8C3-4C03-94AA-0DB1885C7A13}">
      <dgm:prSet phldrT="[Text]"/>
      <dgm:spPr/>
      <dgm:t>
        <a:bodyPr/>
        <a:lstStyle/>
        <a:p>
          <a:r>
            <a:rPr lang="en-US" dirty="0" err="1"/>
            <a:t>Paypal</a:t>
          </a:r>
          <a:r>
            <a:rPr lang="en-US" dirty="0"/>
            <a:t>/ Credit card Views</a:t>
          </a:r>
        </a:p>
      </dgm:t>
    </dgm:pt>
    <dgm:pt modelId="{E4A4AA78-8853-46E9-A8C8-267188EA9E9A}" type="parTrans" cxnId="{95860186-9543-40D6-A277-A8EB6F9DC9D3}">
      <dgm:prSet/>
      <dgm:spPr/>
      <dgm:t>
        <a:bodyPr/>
        <a:lstStyle/>
        <a:p>
          <a:endParaRPr lang="en-US"/>
        </a:p>
      </dgm:t>
    </dgm:pt>
    <dgm:pt modelId="{34599909-F64F-472B-9627-A9E0351AC759}" type="sibTrans" cxnId="{95860186-9543-40D6-A277-A8EB6F9DC9D3}">
      <dgm:prSet/>
      <dgm:spPr/>
      <dgm:t>
        <a:bodyPr/>
        <a:lstStyle/>
        <a:p>
          <a:endParaRPr lang="en-US"/>
        </a:p>
      </dgm:t>
    </dgm:pt>
    <dgm:pt modelId="{35B32252-9DB7-41C1-A8DB-39A9FB64B923}">
      <dgm:prSet phldrT="[Text]"/>
      <dgm:spPr/>
      <dgm:t>
        <a:bodyPr/>
        <a:lstStyle/>
        <a:p>
          <a:r>
            <a:rPr lang="en-US" dirty="0"/>
            <a:t>Valid Pay View</a:t>
          </a:r>
        </a:p>
      </dgm:t>
    </dgm:pt>
    <dgm:pt modelId="{09DD2F4F-10B6-46EC-A84D-0EEF405E52CB}" type="parTrans" cxnId="{E651B1AA-A383-457B-8499-BB3FB423046D}">
      <dgm:prSet/>
      <dgm:spPr/>
      <dgm:t>
        <a:bodyPr/>
        <a:lstStyle/>
        <a:p>
          <a:endParaRPr lang="en-US"/>
        </a:p>
      </dgm:t>
    </dgm:pt>
    <dgm:pt modelId="{2E16671D-B12E-4974-89D0-496ACFD4978B}" type="sibTrans" cxnId="{E651B1AA-A383-457B-8499-BB3FB423046D}">
      <dgm:prSet/>
      <dgm:spPr/>
      <dgm:t>
        <a:bodyPr/>
        <a:lstStyle/>
        <a:p>
          <a:endParaRPr lang="en-US"/>
        </a:p>
      </dgm:t>
    </dgm:pt>
    <dgm:pt modelId="{81685A82-B57C-48A6-9E70-1A8278A20D04}">
      <dgm:prSet phldrT="[Text]"/>
      <dgm:spPr/>
      <dgm:t>
        <a:bodyPr/>
        <a:lstStyle/>
        <a:p>
          <a:r>
            <a:rPr lang="en-US" dirty="0"/>
            <a:t>QRs for purchased tickets</a:t>
          </a:r>
        </a:p>
      </dgm:t>
    </dgm:pt>
    <dgm:pt modelId="{29027495-4D81-4BEC-BAC6-FA0F08ECEC0E}" type="parTrans" cxnId="{1DE88668-E9E1-4A69-AEAE-EB022CD6BA55}">
      <dgm:prSet/>
      <dgm:spPr/>
      <dgm:t>
        <a:bodyPr/>
        <a:lstStyle/>
        <a:p>
          <a:endParaRPr lang="en-US"/>
        </a:p>
      </dgm:t>
    </dgm:pt>
    <dgm:pt modelId="{517E0F61-25F2-46DD-92DF-F67E80850F36}" type="sibTrans" cxnId="{1DE88668-E9E1-4A69-AEAE-EB022CD6BA55}">
      <dgm:prSet/>
      <dgm:spPr/>
      <dgm:t>
        <a:bodyPr/>
        <a:lstStyle/>
        <a:p>
          <a:endParaRPr lang="en-US"/>
        </a:p>
      </dgm:t>
    </dgm:pt>
    <dgm:pt modelId="{B1EB3DFB-0B7B-4A53-81FF-EDB92AE74450}">
      <dgm:prSet phldrT="[Text]"/>
      <dgm:spPr/>
      <dgm:t>
        <a:bodyPr/>
        <a:lstStyle/>
        <a:p>
          <a:r>
            <a:rPr lang="en-US" dirty="0"/>
            <a:t>Figma Integration</a:t>
          </a:r>
        </a:p>
      </dgm:t>
    </dgm:pt>
    <dgm:pt modelId="{09EE80A7-B561-4DD1-85C8-E1F4B644D242}" type="parTrans" cxnId="{2E2716A3-044E-4859-9ACA-5CD4E2CAFBA4}">
      <dgm:prSet/>
      <dgm:spPr/>
      <dgm:t>
        <a:bodyPr/>
        <a:lstStyle/>
        <a:p>
          <a:endParaRPr lang="en-US"/>
        </a:p>
      </dgm:t>
    </dgm:pt>
    <dgm:pt modelId="{D73D2E32-11B4-4E3B-BAFA-5D099C45361E}" type="sibTrans" cxnId="{2E2716A3-044E-4859-9ACA-5CD4E2CAFBA4}">
      <dgm:prSet/>
      <dgm:spPr/>
      <dgm:t>
        <a:bodyPr/>
        <a:lstStyle/>
        <a:p>
          <a:endParaRPr lang="en-US"/>
        </a:p>
      </dgm:t>
    </dgm:pt>
    <dgm:pt modelId="{FBABF1C6-C36E-4CA0-8875-DB9C706D9E8F}" type="pres">
      <dgm:prSet presAssocID="{1665EE75-9795-44C0-8E08-40B52A5AF8DE}" presName="compositeShape" presStyleCnt="0">
        <dgm:presLayoutVars>
          <dgm:dir/>
          <dgm:resizeHandles/>
        </dgm:presLayoutVars>
      </dgm:prSet>
      <dgm:spPr/>
    </dgm:pt>
    <dgm:pt modelId="{F8CF54A2-0FA6-4702-9A36-475FDBE1EA49}" type="pres">
      <dgm:prSet presAssocID="{1665EE75-9795-44C0-8E08-40B52A5AF8DE}" presName="pyramid" presStyleLbl="node1" presStyleIdx="0" presStyleCnt="1"/>
      <dgm:spPr/>
    </dgm:pt>
    <dgm:pt modelId="{276D16AD-C08F-4E7E-92B5-DA364ADEA6D0}" type="pres">
      <dgm:prSet presAssocID="{1665EE75-9795-44C0-8E08-40B52A5AF8DE}" presName="theList" presStyleCnt="0"/>
      <dgm:spPr/>
    </dgm:pt>
    <dgm:pt modelId="{D87BFB63-39A1-4EF4-A7A2-9818A36DDE2C}" type="pres">
      <dgm:prSet presAssocID="{FE3F9BBC-8158-48B5-9D7B-0DF2FBE5BDAE}" presName="aNode" presStyleLbl="fgAcc1" presStyleIdx="0" presStyleCnt="6">
        <dgm:presLayoutVars>
          <dgm:bulletEnabled val="1"/>
        </dgm:presLayoutVars>
      </dgm:prSet>
      <dgm:spPr/>
    </dgm:pt>
    <dgm:pt modelId="{CF17336C-436A-40B8-95DA-DA33E2435FF2}" type="pres">
      <dgm:prSet presAssocID="{FE3F9BBC-8158-48B5-9D7B-0DF2FBE5BDAE}" presName="aSpace" presStyleCnt="0"/>
      <dgm:spPr/>
    </dgm:pt>
    <dgm:pt modelId="{58671808-1CF6-4F62-A591-FD8F4E685C63}" type="pres">
      <dgm:prSet presAssocID="{2DE8B745-0AFF-447A-9160-48CE0CE9B4EB}" presName="aNode" presStyleLbl="fgAcc1" presStyleIdx="1" presStyleCnt="6">
        <dgm:presLayoutVars>
          <dgm:bulletEnabled val="1"/>
        </dgm:presLayoutVars>
      </dgm:prSet>
      <dgm:spPr/>
    </dgm:pt>
    <dgm:pt modelId="{FFB2EEE2-7095-486E-B949-7CBA331FD0E1}" type="pres">
      <dgm:prSet presAssocID="{2DE8B745-0AFF-447A-9160-48CE0CE9B4EB}" presName="aSpace" presStyleCnt="0"/>
      <dgm:spPr/>
    </dgm:pt>
    <dgm:pt modelId="{FCE07C2C-411B-4ED1-829E-B54613466CFA}" type="pres">
      <dgm:prSet presAssocID="{F1F38F7A-A8C3-4C03-94AA-0DB1885C7A13}" presName="aNode" presStyleLbl="fgAcc1" presStyleIdx="2" presStyleCnt="6">
        <dgm:presLayoutVars>
          <dgm:bulletEnabled val="1"/>
        </dgm:presLayoutVars>
      </dgm:prSet>
      <dgm:spPr/>
    </dgm:pt>
    <dgm:pt modelId="{4DC0A9D9-C80E-4973-AAD7-CAE29723DA28}" type="pres">
      <dgm:prSet presAssocID="{F1F38F7A-A8C3-4C03-94AA-0DB1885C7A13}" presName="aSpace" presStyleCnt="0"/>
      <dgm:spPr/>
    </dgm:pt>
    <dgm:pt modelId="{4E2CDA8B-290C-4827-BAFE-702167A00022}" type="pres">
      <dgm:prSet presAssocID="{35B32252-9DB7-41C1-A8DB-39A9FB64B923}" presName="aNode" presStyleLbl="fgAcc1" presStyleIdx="3" presStyleCnt="6">
        <dgm:presLayoutVars>
          <dgm:bulletEnabled val="1"/>
        </dgm:presLayoutVars>
      </dgm:prSet>
      <dgm:spPr/>
    </dgm:pt>
    <dgm:pt modelId="{46A86FB5-8F8A-4575-8E94-46A6A113F6E8}" type="pres">
      <dgm:prSet presAssocID="{35B32252-9DB7-41C1-A8DB-39A9FB64B923}" presName="aSpace" presStyleCnt="0"/>
      <dgm:spPr/>
    </dgm:pt>
    <dgm:pt modelId="{CFD74186-6243-40B5-A5E2-380F669EF61C}" type="pres">
      <dgm:prSet presAssocID="{81685A82-B57C-48A6-9E70-1A8278A20D04}" presName="aNode" presStyleLbl="fgAcc1" presStyleIdx="4" presStyleCnt="6">
        <dgm:presLayoutVars>
          <dgm:bulletEnabled val="1"/>
        </dgm:presLayoutVars>
      </dgm:prSet>
      <dgm:spPr/>
    </dgm:pt>
    <dgm:pt modelId="{0B84A94E-7632-4B4E-AC1E-AA417E100DD4}" type="pres">
      <dgm:prSet presAssocID="{81685A82-B57C-48A6-9E70-1A8278A20D04}" presName="aSpace" presStyleCnt="0"/>
      <dgm:spPr/>
    </dgm:pt>
    <dgm:pt modelId="{602A2BB0-C39E-413E-AD45-6050AFED0EA3}" type="pres">
      <dgm:prSet presAssocID="{B1EB3DFB-0B7B-4A53-81FF-EDB92AE74450}" presName="aNode" presStyleLbl="fgAcc1" presStyleIdx="5" presStyleCnt="6">
        <dgm:presLayoutVars>
          <dgm:bulletEnabled val="1"/>
        </dgm:presLayoutVars>
      </dgm:prSet>
      <dgm:spPr/>
    </dgm:pt>
    <dgm:pt modelId="{2CBB9342-90FF-4121-A4D3-A49C540EC354}" type="pres">
      <dgm:prSet presAssocID="{B1EB3DFB-0B7B-4A53-81FF-EDB92AE74450}" presName="aSpace" presStyleCnt="0"/>
      <dgm:spPr/>
    </dgm:pt>
  </dgm:ptLst>
  <dgm:cxnLst>
    <dgm:cxn modelId="{6CAD7816-33CD-4114-9F42-671041947406}" type="presOf" srcId="{1665EE75-9795-44C0-8E08-40B52A5AF8DE}" destId="{FBABF1C6-C36E-4CA0-8875-DB9C706D9E8F}" srcOrd="0" destOrd="0" presId="urn:microsoft.com/office/officeart/2005/8/layout/pyramid2"/>
    <dgm:cxn modelId="{A185731F-0E47-4376-BAA8-957E157A1E18}" type="presOf" srcId="{FE3F9BBC-8158-48B5-9D7B-0DF2FBE5BDAE}" destId="{D87BFB63-39A1-4EF4-A7A2-9818A36DDE2C}" srcOrd="0" destOrd="0" presId="urn:microsoft.com/office/officeart/2005/8/layout/pyramid2"/>
    <dgm:cxn modelId="{A5E2B73F-75AF-45E6-B16C-D501B94D811A}" type="presOf" srcId="{2DE8B745-0AFF-447A-9160-48CE0CE9B4EB}" destId="{58671808-1CF6-4F62-A591-FD8F4E685C63}" srcOrd="0" destOrd="0" presId="urn:microsoft.com/office/officeart/2005/8/layout/pyramid2"/>
    <dgm:cxn modelId="{7DC75E68-9C37-4795-9145-167AF79C0B88}" type="presOf" srcId="{81685A82-B57C-48A6-9E70-1A8278A20D04}" destId="{CFD74186-6243-40B5-A5E2-380F669EF61C}" srcOrd="0" destOrd="0" presId="urn:microsoft.com/office/officeart/2005/8/layout/pyramid2"/>
    <dgm:cxn modelId="{1DE88668-E9E1-4A69-AEAE-EB022CD6BA55}" srcId="{1665EE75-9795-44C0-8E08-40B52A5AF8DE}" destId="{81685A82-B57C-48A6-9E70-1A8278A20D04}" srcOrd="4" destOrd="0" parTransId="{29027495-4D81-4BEC-BAC6-FA0F08ECEC0E}" sibTransId="{517E0F61-25F2-46DD-92DF-F67E80850F36}"/>
    <dgm:cxn modelId="{73FA9F50-444A-4739-995A-B58F86402277}" srcId="{1665EE75-9795-44C0-8E08-40B52A5AF8DE}" destId="{FE3F9BBC-8158-48B5-9D7B-0DF2FBE5BDAE}" srcOrd="0" destOrd="0" parTransId="{5A59D1C1-1B25-4B6A-8457-DB15CCDF9A92}" sibTransId="{E23575E6-AEF1-4939-809C-E0AE3698675D}"/>
    <dgm:cxn modelId="{A2DCB985-F43B-4460-AA7E-F472C043635A}" type="presOf" srcId="{35B32252-9DB7-41C1-A8DB-39A9FB64B923}" destId="{4E2CDA8B-290C-4827-BAFE-702167A00022}" srcOrd="0" destOrd="0" presId="urn:microsoft.com/office/officeart/2005/8/layout/pyramid2"/>
    <dgm:cxn modelId="{95860186-9543-40D6-A277-A8EB6F9DC9D3}" srcId="{1665EE75-9795-44C0-8E08-40B52A5AF8DE}" destId="{F1F38F7A-A8C3-4C03-94AA-0DB1885C7A13}" srcOrd="2" destOrd="0" parTransId="{E4A4AA78-8853-46E9-A8C8-267188EA9E9A}" sibTransId="{34599909-F64F-472B-9627-A9E0351AC759}"/>
    <dgm:cxn modelId="{36385A86-21CB-428A-AA9D-A8CB8C5202CA}" type="presOf" srcId="{B1EB3DFB-0B7B-4A53-81FF-EDB92AE74450}" destId="{602A2BB0-C39E-413E-AD45-6050AFED0EA3}" srcOrd="0" destOrd="0" presId="urn:microsoft.com/office/officeart/2005/8/layout/pyramid2"/>
    <dgm:cxn modelId="{885E46A1-C27B-4C72-845F-A352EE55BB68}" type="presOf" srcId="{F1F38F7A-A8C3-4C03-94AA-0DB1885C7A13}" destId="{FCE07C2C-411B-4ED1-829E-B54613466CFA}" srcOrd="0" destOrd="0" presId="urn:microsoft.com/office/officeart/2005/8/layout/pyramid2"/>
    <dgm:cxn modelId="{2E2716A3-044E-4859-9ACA-5CD4E2CAFBA4}" srcId="{1665EE75-9795-44C0-8E08-40B52A5AF8DE}" destId="{B1EB3DFB-0B7B-4A53-81FF-EDB92AE74450}" srcOrd="5" destOrd="0" parTransId="{09EE80A7-B561-4DD1-85C8-E1F4B644D242}" sibTransId="{D73D2E32-11B4-4E3B-BAFA-5D099C45361E}"/>
    <dgm:cxn modelId="{E651B1AA-A383-457B-8499-BB3FB423046D}" srcId="{1665EE75-9795-44C0-8E08-40B52A5AF8DE}" destId="{35B32252-9DB7-41C1-A8DB-39A9FB64B923}" srcOrd="3" destOrd="0" parTransId="{09DD2F4F-10B6-46EC-A84D-0EEF405E52CB}" sibTransId="{2E16671D-B12E-4974-89D0-496ACFD4978B}"/>
    <dgm:cxn modelId="{A38FB3FC-1D81-420C-8109-83965A15C559}" srcId="{1665EE75-9795-44C0-8E08-40B52A5AF8DE}" destId="{2DE8B745-0AFF-447A-9160-48CE0CE9B4EB}" srcOrd="1" destOrd="0" parTransId="{5DC565BA-D6C2-4DBB-B5AA-F7408F4E4223}" sibTransId="{E13CB958-D423-4F89-9BBA-7949447A4A69}"/>
    <dgm:cxn modelId="{E767C882-A49B-4E69-93A0-0F5F1F15A061}" type="presParOf" srcId="{FBABF1C6-C36E-4CA0-8875-DB9C706D9E8F}" destId="{F8CF54A2-0FA6-4702-9A36-475FDBE1EA49}" srcOrd="0" destOrd="0" presId="urn:microsoft.com/office/officeart/2005/8/layout/pyramid2"/>
    <dgm:cxn modelId="{7CC9FADC-518C-46B0-B68B-C5CFD332EC58}" type="presParOf" srcId="{FBABF1C6-C36E-4CA0-8875-DB9C706D9E8F}" destId="{276D16AD-C08F-4E7E-92B5-DA364ADEA6D0}" srcOrd="1" destOrd="0" presId="urn:microsoft.com/office/officeart/2005/8/layout/pyramid2"/>
    <dgm:cxn modelId="{407C6BBF-AA2C-4BDD-98F4-E8A36E1F4C34}" type="presParOf" srcId="{276D16AD-C08F-4E7E-92B5-DA364ADEA6D0}" destId="{D87BFB63-39A1-4EF4-A7A2-9818A36DDE2C}" srcOrd="0" destOrd="0" presId="urn:microsoft.com/office/officeart/2005/8/layout/pyramid2"/>
    <dgm:cxn modelId="{1052E5FC-688C-4366-9D72-3A05F6EE6952}" type="presParOf" srcId="{276D16AD-C08F-4E7E-92B5-DA364ADEA6D0}" destId="{CF17336C-436A-40B8-95DA-DA33E2435FF2}" srcOrd="1" destOrd="0" presId="urn:microsoft.com/office/officeart/2005/8/layout/pyramid2"/>
    <dgm:cxn modelId="{0C89A5CA-37DB-472C-A800-4890362A9A1A}" type="presParOf" srcId="{276D16AD-C08F-4E7E-92B5-DA364ADEA6D0}" destId="{58671808-1CF6-4F62-A591-FD8F4E685C63}" srcOrd="2" destOrd="0" presId="urn:microsoft.com/office/officeart/2005/8/layout/pyramid2"/>
    <dgm:cxn modelId="{BE5BDC90-0B0B-4AA1-A56F-D9CDAA2ED961}" type="presParOf" srcId="{276D16AD-C08F-4E7E-92B5-DA364ADEA6D0}" destId="{FFB2EEE2-7095-486E-B949-7CBA331FD0E1}" srcOrd="3" destOrd="0" presId="urn:microsoft.com/office/officeart/2005/8/layout/pyramid2"/>
    <dgm:cxn modelId="{3C8C204A-0B15-433F-B81B-ADBA48E1D171}" type="presParOf" srcId="{276D16AD-C08F-4E7E-92B5-DA364ADEA6D0}" destId="{FCE07C2C-411B-4ED1-829E-B54613466CFA}" srcOrd="4" destOrd="0" presId="urn:microsoft.com/office/officeart/2005/8/layout/pyramid2"/>
    <dgm:cxn modelId="{5FB0CC86-4D68-43EA-B24B-C8483A5CCE69}" type="presParOf" srcId="{276D16AD-C08F-4E7E-92B5-DA364ADEA6D0}" destId="{4DC0A9D9-C80E-4973-AAD7-CAE29723DA28}" srcOrd="5" destOrd="0" presId="urn:microsoft.com/office/officeart/2005/8/layout/pyramid2"/>
    <dgm:cxn modelId="{17348395-3616-4D12-8D42-904A8B16933C}" type="presParOf" srcId="{276D16AD-C08F-4E7E-92B5-DA364ADEA6D0}" destId="{4E2CDA8B-290C-4827-BAFE-702167A00022}" srcOrd="6" destOrd="0" presId="urn:microsoft.com/office/officeart/2005/8/layout/pyramid2"/>
    <dgm:cxn modelId="{D508CD9C-5912-4B36-896D-DED448ABA1EF}" type="presParOf" srcId="{276D16AD-C08F-4E7E-92B5-DA364ADEA6D0}" destId="{46A86FB5-8F8A-4575-8E94-46A6A113F6E8}" srcOrd="7" destOrd="0" presId="urn:microsoft.com/office/officeart/2005/8/layout/pyramid2"/>
    <dgm:cxn modelId="{C7B657F4-9BC4-475F-B4F7-909ABDECDF5D}" type="presParOf" srcId="{276D16AD-C08F-4E7E-92B5-DA364ADEA6D0}" destId="{CFD74186-6243-40B5-A5E2-380F669EF61C}" srcOrd="8" destOrd="0" presId="urn:microsoft.com/office/officeart/2005/8/layout/pyramid2"/>
    <dgm:cxn modelId="{9EC47DDD-589F-4D52-9F28-3EB1161FE60D}" type="presParOf" srcId="{276D16AD-C08F-4E7E-92B5-DA364ADEA6D0}" destId="{0B84A94E-7632-4B4E-AC1E-AA417E100DD4}" srcOrd="9" destOrd="0" presId="urn:microsoft.com/office/officeart/2005/8/layout/pyramid2"/>
    <dgm:cxn modelId="{4DDEA7A9-B47A-471B-BCDC-FB3B40A62AC8}" type="presParOf" srcId="{276D16AD-C08F-4E7E-92B5-DA364ADEA6D0}" destId="{602A2BB0-C39E-413E-AD45-6050AFED0EA3}" srcOrd="10" destOrd="0" presId="urn:microsoft.com/office/officeart/2005/8/layout/pyramid2"/>
    <dgm:cxn modelId="{297C440C-DC55-42CB-B9E9-7632172C1F52}" type="presParOf" srcId="{276D16AD-C08F-4E7E-92B5-DA364ADEA6D0}" destId="{2CBB9342-90FF-4121-A4D3-A49C540EC354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1009CE-9B5E-451F-A9F9-0995BACF196A}">
      <dgm:prSet phldrT="[Text]"/>
      <dgm:spPr/>
      <dgm:t>
        <a:bodyPr/>
        <a:lstStyle/>
        <a:p>
          <a:pPr>
            <a:buNone/>
          </a:pPr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View: Home - Filtering</a:t>
          </a:r>
        </a:p>
      </dgm:t>
    </dgm:pt>
    <dgm:pt modelId="{1A5CB001-B97A-41F4-B5AC-985A51F1C89F}" type="parTrans" cxnId="{C85905BF-9EA2-4365-9FB3-3D016E8FB8AF}">
      <dgm:prSet/>
      <dgm:spPr/>
      <dgm:t>
        <a:bodyPr/>
        <a:lstStyle/>
        <a:p>
          <a:endParaRPr lang="en-US"/>
        </a:p>
      </dgm:t>
    </dgm:pt>
    <dgm:pt modelId="{7F3A0AF8-4F65-4CBF-8985-05ACF2F2D780}" type="sibTrans" cxnId="{C85905BF-9EA2-4365-9FB3-3D016E8FB8AF}">
      <dgm:prSet/>
      <dgm:spPr/>
      <dgm:t>
        <a:bodyPr/>
        <a:lstStyle/>
        <a:p>
          <a:endParaRPr lang="en-US"/>
        </a:p>
      </dgm:t>
    </dgm:pt>
    <dgm:pt modelId="{8265DD6D-E37E-4C75-B78A-E3C8ECC2381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search and filter events</a:t>
          </a:r>
          <a:r>
            <a:rPr lang="en-US" dirty="0"/>
            <a:t> so that I only see events in my city/category/date range.</a:t>
          </a:r>
        </a:p>
      </dgm:t>
    </dgm:pt>
    <dgm:pt modelId="{4E07D444-F29B-41E8-BF7F-769D927EC149}" type="parTrans" cxnId="{138290ED-8E2F-4BA3-9A0B-BC0F29723A35}">
      <dgm:prSet/>
      <dgm:spPr/>
      <dgm:t>
        <a:bodyPr/>
        <a:lstStyle/>
        <a:p>
          <a:endParaRPr lang="en-US"/>
        </a:p>
      </dgm:t>
    </dgm:pt>
    <dgm:pt modelId="{675F4742-480C-44D9-835E-55E5FAA050DF}" type="sibTrans" cxnId="{138290ED-8E2F-4BA3-9A0B-BC0F29723A35}">
      <dgm:prSet/>
      <dgm:spPr/>
      <dgm:t>
        <a:bodyPr/>
        <a:lstStyle/>
        <a:p>
          <a:endParaRPr lang="en-US"/>
        </a:p>
      </dgm:t>
    </dgm:pt>
    <dgm:pt modelId="{4AA74A03-4A62-448A-96F8-1F75ACECDCB4}">
      <dgm:prSet phldrT="[Text]"/>
      <dgm:spPr/>
      <dgm:t>
        <a:bodyPr/>
        <a:lstStyle/>
        <a:p>
          <a:pPr>
            <a:buNone/>
          </a:pPr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View: Listed Preview of Events</a:t>
          </a:r>
        </a:p>
      </dgm:t>
    </dgm:pt>
    <dgm:pt modelId="{8E5CAE19-4A54-4A3D-9DD8-00D5A5BCDAE3}" type="parTrans" cxnId="{17FAFD8D-B8CA-406D-B0BD-AF17265BFC69}">
      <dgm:prSet/>
      <dgm:spPr/>
      <dgm:t>
        <a:bodyPr/>
        <a:lstStyle/>
        <a:p>
          <a:endParaRPr lang="en-US"/>
        </a:p>
      </dgm:t>
    </dgm:pt>
    <dgm:pt modelId="{75FD377E-AEED-41DE-A0B5-373E83C85FB0}" type="sibTrans" cxnId="{17FAFD8D-B8CA-406D-B0BD-AF17265BFC69}">
      <dgm:prSet/>
      <dgm:spPr/>
      <dgm:t>
        <a:bodyPr/>
        <a:lstStyle/>
        <a:p>
          <a:endParaRPr lang="en-US"/>
        </a:p>
      </dgm:t>
    </dgm:pt>
    <dgm:pt modelId="{C2C545E2-D637-47FE-A8F3-5358117E7C07}">
      <dgm:prSet phldrT="[Text]"/>
      <dgm:spPr/>
      <dgm:t>
        <a:bodyPr/>
        <a:lstStyle/>
        <a:p>
          <a:pPr>
            <a:buNone/>
          </a:pPr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View: Event’s Detailed Preview </a:t>
          </a:r>
        </a:p>
      </dgm:t>
    </dgm:pt>
    <dgm:pt modelId="{61C6146F-29C6-4A79-8E0D-86C375836047}" type="parTrans" cxnId="{4FDF4190-796D-4EC1-893C-2E40C7DC72E8}">
      <dgm:prSet/>
      <dgm:spPr/>
      <dgm:t>
        <a:bodyPr/>
        <a:lstStyle/>
        <a:p>
          <a:endParaRPr lang="en-US"/>
        </a:p>
      </dgm:t>
    </dgm:pt>
    <dgm:pt modelId="{6B9263DF-C983-49AF-A6D4-065D7F54E166}" type="sibTrans" cxnId="{4FDF4190-796D-4EC1-893C-2E40C7DC72E8}">
      <dgm:prSet/>
      <dgm:spPr/>
      <dgm:t>
        <a:bodyPr/>
        <a:lstStyle/>
        <a:p>
          <a:endParaRPr lang="en-US"/>
        </a:p>
      </dgm:t>
    </dgm:pt>
    <dgm:pt modelId="{78353E16-4098-4AA2-A69C-DBB3F183A69F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tap an event preview </a:t>
          </a:r>
          <a:r>
            <a:rPr lang="en-US" dirty="0"/>
            <a:t>to view full details.</a:t>
          </a:r>
        </a:p>
      </dgm:t>
    </dgm:pt>
    <dgm:pt modelId="{78ACAEDC-DAB9-4C68-B4FF-BCABCFE0A770}" type="parTrans" cxnId="{9EBE0D63-DD13-414F-83E6-895265B4FE04}">
      <dgm:prSet/>
      <dgm:spPr/>
      <dgm:t>
        <a:bodyPr/>
        <a:lstStyle/>
        <a:p>
          <a:endParaRPr lang="en-US"/>
        </a:p>
      </dgm:t>
    </dgm:pt>
    <dgm:pt modelId="{F2D3EAC0-2D55-4ADE-8D3C-3897DC2C1A4B}" type="sibTrans" cxnId="{9EBE0D63-DD13-414F-83E6-895265B4FE04}">
      <dgm:prSet/>
      <dgm:spPr/>
      <dgm:t>
        <a:bodyPr/>
        <a:lstStyle/>
        <a:p>
          <a:endParaRPr lang="en-US"/>
        </a:p>
      </dgm:t>
    </dgm:pt>
    <dgm:pt modelId="{8DCF01BB-468D-4D20-8F1E-83F4838B2FE8}">
      <dgm:prSet phldrT="[Text]"/>
      <dgm:spPr/>
      <dgm:t>
        <a:bodyPr/>
        <a:lstStyle/>
        <a:p>
          <a:pPr>
            <a:buNone/>
          </a:pPr>
          <a:r>
            <a:rPr lang="en-US" dirty="0"/>
            <a:t>Popular Events - </a:t>
          </a:r>
          <a:r>
            <a:rPr lang="en-US" dirty="0" err="1"/>
            <a:t>Carouzel</a:t>
          </a:r>
          <a:endParaRPr lang="en-US" dirty="0"/>
        </a:p>
      </dgm:t>
    </dgm:pt>
    <dgm:pt modelId="{8C10C99E-AAF9-4C5D-B3B8-B373BE59DB12}" type="parTrans" cxnId="{EF9E20AF-1241-47A1-A006-445D95CE9A1E}">
      <dgm:prSet/>
      <dgm:spPr/>
      <dgm:t>
        <a:bodyPr/>
        <a:lstStyle/>
        <a:p>
          <a:endParaRPr lang="en-US"/>
        </a:p>
      </dgm:t>
    </dgm:pt>
    <dgm:pt modelId="{2E452E47-2B11-41E0-B369-B1539E372880}" type="sibTrans" cxnId="{EF9E20AF-1241-47A1-A006-445D95CE9A1E}">
      <dgm:prSet/>
      <dgm:spPr/>
      <dgm:t>
        <a:bodyPr/>
        <a:lstStyle/>
        <a:p>
          <a:endParaRPr lang="en-US"/>
        </a:p>
      </dgm:t>
    </dgm:pt>
    <dgm:pt modelId="{A354D40A-92CA-468C-BFA0-F13F8E673831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a list of events </a:t>
          </a:r>
          <a:r>
            <a:rPr lang="en-US" dirty="0"/>
            <a:t>matching my search and filters.</a:t>
          </a:r>
        </a:p>
      </dgm:t>
    </dgm:pt>
    <dgm:pt modelId="{81DE1727-54FF-473A-98B1-D6EC133A9FD6}" type="parTrans" cxnId="{B2EFF352-6E5B-4291-84CC-25D71FFE80A8}">
      <dgm:prSet/>
      <dgm:spPr/>
      <dgm:t>
        <a:bodyPr/>
        <a:lstStyle/>
        <a:p>
          <a:endParaRPr lang="en-US"/>
        </a:p>
      </dgm:t>
    </dgm:pt>
    <dgm:pt modelId="{F56646BF-40A3-4A08-B809-249984069D32}" type="sibTrans" cxnId="{B2EFF352-6E5B-4291-84CC-25D71FFE80A8}">
      <dgm:prSet/>
      <dgm:spPr/>
      <dgm:t>
        <a:bodyPr/>
        <a:lstStyle/>
        <a:p>
          <a:endParaRPr lang="en-US"/>
        </a:p>
      </dgm:t>
    </dgm:pt>
    <dgm:pt modelId="{0EF48B35-922A-47F8-81C7-B6FE06B4096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a horizontal carousel </a:t>
          </a:r>
          <a:r>
            <a:rPr lang="en-US" dirty="0"/>
            <a:t>of the most anticipated events.</a:t>
          </a:r>
        </a:p>
      </dgm:t>
    </dgm:pt>
    <dgm:pt modelId="{02ECD734-67D9-4195-8289-A2A86FC91172}" type="parTrans" cxnId="{4036EB63-94FC-4E16-AE56-224A582BB2E8}">
      <dgm:prSet/>
      <dgm:spPr/>
      <dgm:t>
        <a:bodyPr/>
        <a:lstStyle/>
        <a:p>
          <a:endParaRPr lang="en-US"/>
        </a:p>
      </dgm:t>
    </dgm:pt>
    <dgm:pt modelId="{057F1277-9FB7-44DD-ABF3-02CAB651DFF4}" type="sibTrans" cxnId="{4036EB63-94FC-4E16-AE56-224A582BB2E8}">
      <dgm:prSet/>
      <dgm:spPr/>
      <dgm:t>
        <a:bodyPr/>
        <a:lstStyle/>
        <a:p>
          <a:endParaRPr lang="en-US"/>
        </a:p>
      </dgm:t>
    </dgm:pt>
    <dgm:pt modelId="{54F41A53-70A3-4CA3-BD04-FF6FBAAAB4E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9BB58548-4F5C-4778-A537-EB7BEA58146B}" type="parTrans" cxnId="{0D248263-01EE-4551-814C-55FC637C3D98}">
      <dgm:prSet/>
      <dgm:spPr/>
      <dgm:t>
        <a:bodyPr/>
        <a:lstStyle/>
        <a:p>
          <a:endParaRPr lang="en-US"/>
        </a:p>
      </dgm:t>
    </dgm:pt>
    <dgm:pt modelId="{EADDA41B-B7B8-4C6F-97A3-FE2F428F48FF}" type="sibTrans" cxnId="{0D248263-01EE-4551-814C-55FC637C3D98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77619D30-8DC2-414F-9464-4F6BDA34A1EE}" type="pres">
      <dgm:prSet presAssocID="{C61009CE-9B5E-451F-A9F9-0995BACF196A}" presName="composite1" presStyleCnt="0"/>
      <dgm:spPr/>
    </dgm:pt>
    <dgm:pt modelId="{2ADC59DC-5A41-49FA-AB80-B6C880E79A1A}" type="pres">
      <dgm:prSet presAssocID="{C61009CE-9B5E-451F-A9F9-0995BACF196A}" presName="dummyNode1" presStyleLbl="node1" presStyleIdx="0" presStyleCnt="5"/>
      <dgm:spPr/>
    </dgm:pt>
    <dgm:pt modelId="{AF780BC6-3BA6-4B42-A0ED-25A796734369}" type="pres">
      <dgm:prSet presAssocID="{C61009CE-9B5E-451F-A9F9-0995BACF196A}" presName="childNode1" presStyleLbl="bgAcc1" presStyleIdx="0" presStyleCnt="5">
        <dgm:presLayoutVars>
          <dgm:bulletEnabled val="1"/>
        </dgm:presLayoutVars>
      </dgm:prSet>
      <dgm:spPr/>
    </dgm:pt>
    <dgm:pt modelId="{7401ACE9-7AF4-423A-87B0-5C1286ED0797}" type="pres">
      <dgm:prSet presAssocID="{C61009CE-9B5E-451F-A9F9-0995BACF196A}" presName="childNode1tx" presStyleLbl="bgAcc1" presStyleIdx="0" presStyleCnt="5">
        <dgm:presLayoutVars>
          <dgm:bulletEnabled val="1"/>
        </dgm:presLayoutVars>
      </dgm:prSet>
      <dgm:spPr/>
    </dgm:pt>
    <dgm:pt modelId="{7D050429-A614-4A5B-AC97-BF557326A1A1}" type="pres">
      <dgm:prSet presAssocID="{C61009CE-9B5E-451F-A9F9-0995BACF196A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0F760392-E72F-4E29-B732-DB5CBA11831C}" type="pres">
      <dgm:prSet presAssocID="{C61009CE-9B5E-451F-A9F9-0995BACF196A}" presName="connSite1" presStyleCnt="0"/>
      <dgm:spPr/>
    </dgm:pt>
    <dgm:pt modelId="{59B4EA3F-1769-4947-B612-BE9F507BE9F2}" type="pres">
      <dgm:prSet presAssocID="{7F3A0AF8-4F65-4CBF-8985-05ACF2F2D780}" presName="Name9" presStyleLbl="sibTrans2D1" presStyleIdx="0" presStyleCnt="4"/>
      <dgm:spPr/>
    </dgm:pt>
    <dgm:pt modelId="{9A30EEC1-64CF-4200-967D-0E0B3A54B1EE}" type="pres">
      <dgm:prSet presAssocID="{4AA74A03-4A62-448A-96F8-1F75ACECDCB4}" presName="composite2" presStyleCnt="0"/>
      <dgm:spPr/>
    </dgm:pt>
    <dgm:pt modelId="{722A4E94-968D-437A-AFC9-43126196C67F}" type="pres">
      <dgm:prSet presAssocID="{4AA74A03-4A62-448A-96F8-1F75ACECDCB4}" presName="dummyNode2" presStyleLbl="node1" presStyleIdx="0" presStyleCnt="5"/>
      <dgm:spPr/>
    </dgm:pt>
    <dgm:pt modelId="{EECAEE03-AFDD-4700-B9B5-E7BADE1B7393}" type="pres">
      <dgm:prSet presAssocID="{4AA74A03-4A62-448A-96F8-1F75ACECDCB4}" presName="childNode2" presStyleLbl="bgAcc1" presStyleIdx="1" presStyleCnt="5">
        <dgm:presLayoutVars>
          <dgm:bulletEnabled val="1"/>
        </dgm:presLayoutVars>
      </dgm:prSet>
      <dgm:spPr/>
    </dgm:pt>
    <dgm:pt modelId="{538BE315-D3BE-4D7B-AA74-58C0A235456B}" type="pres">
      <dgm:prSet presAssocID="{4AA74A03-4A62-448A-96F8-1F75ACECDCB4}" presName="childNode2tx" presStyleLbl="bgAcc1" presStyleIdx="1" presStyleCnt="5">
        <dgm:presLayoutVars>
          <dgm:bulletEnabled val="1"/>
        </dgm:presLayoutVars>
      </dgm:prSet>
      <dgm:spPr/>
    </dgm:pt>
    <dgm:pt modelId="{653B2BCB-0608-447F-BD9E-2005FCED739F}" type="pres">
      <dgm:prSet presAssocID="{4AA74A03-4A62-448A-96F8-1F75ACECDCB4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E3419A88-3DB8-4AA3-B12C-DB9D28166D84}" type="pres">
      <dgm:prSet presAssocID="{4AA74A03-4A62-448A-96F8-1F75ACECDCB4}" presName="connSite2" presStyleCnt="0"/>
      <dgm:spPr/>
    </dgm:pt>
    <dgm:pt modelId="{A4BB28A2-FA8F-4732-A378-9E31EDE44F5E}" type="pres">
      <dgm:prSet presAssocID="{75FD377E-AEED-41DE-A0B5-373E83C85FB0}" presName="Name18" presStyleLbl="sibTrans2D1" presStyleIdx="1" presStyleCnt="4"/>
      <dgm:spPr/>
    </dgm:pt>
    <dgm:pt modelId="{A36BB0DB-C25A-4CBF-B36C-23399F3A3D31}" type="pres">
      <dgm:prSet presAssocID="{C2C545E2-D637-47FE-A8F3-5358117E7C07}" presName="composite1" presStyleCnt="0"/>
      <dgm:spPr/>
    </dgm:pt>
    <dgm:pt modelId="{0A2DFD7E-9BE0-4A0F-A040-6FE7CE1DF1D4}" type="pres">
      <dgm:prSet presAssocID="{C2C545E2-D637-47FE-A8F3-5358117E7C07}" presName="dummyNode1" presStyleLbl="node1" presStyleIdx="1" presStyleCnt="5"/>
      <dgm:spPr/>
    </dgm:pt>
    <dgm:pt modelId="{CEACC78F-893D-4B16-958B-78FDB99D7908}" type="pres">
      <dgm:prSet presAssocID="{C2C545E2-D637-47FE-A8F3-5358117E7C07}" presName="childNode1" presStyleLbl="bgAcc1" presStyleIdx="2" presStyleCnt="5">
        <dgm:presLayoutVars>
          <dgm:bulletEnabled val="1"/>
        </dgm:presLayoutVars>
      </dgm:prSet>
      <dgm:spPr/>
    </dgm:pt>
    <dgm:pt modelId="{6537264E-CB26-4EAE-9805-E075A2A178B6}" type="pres">
      <dgm:prSet presAssocID="{C2C545E2-D637-47FE-A8F3-5358117E7C07}" presName="childNode1tx" presStyleLbl="bgAcc1" presStyleIdx="2" presStyleCnt="5">
        <dgm:presLayoutVars>
          <dgm:bulletEnabled val="1"/>
        </dgm:presLayoutVars>
      </dgm:prSet>
      <dgm:spPr/>
    </dgm:pt>
    <dgm:pt modelId="{3B559FF6-F8AC-41DD-BD56-D1DD285344F9}" type="pres">
      <dgm:prSet presAssocID="{C2C545E2-D637-47FE-A8F3-5358117E7C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0109667-5C19-4711-9BDE-AEF149EA4E09}" type="pres">
      <dgm:prSet presAssocID="{C2C545E2-D637-47FE-A8F3-5358117E7C07}" presName="connSite1" presStyleCnt="0"/>
      <dgm:spPr/>
    </dgm:pt>
    <dgm:pt modelId="{28D1EB68-C26C-48A5-8843-014884D26D21}" type="pres">
      <dgm:prSet presAssocID="{6B9263DF-C983-49AF-A6D4-065D7F54E166}" presName="Name9" presStyleLbl="sibTrans2D1" presStyleIdx="2" presStyleCnt="4"/>
      <dgm:spPr/>
    </dgm:pt>
    <dgm:pt modelId="{31E23284-180D-4948-BE68-18FC3012535F}" type="pres">
      <dgm:prSet presAssocID="{8DCF01BB-468D-4D20-8F1E-83F4838B2FE8}" presName="composite2" presStyleCnt="0"/>
      <dgm:spPr/>
    </dgm:pt>
    <dgm:pt modelId="{7AEB8AD0-20CD-4D7F-BB73-588454DBA253}" type="pres">
      <dgm:prSet presAssocID="{8DCF01BB-468D-4D20-8F1E-83F4838B2FE8}" presName="dummyNode2" presStyleLbl="node1" presStyleIdx="2" presStyleCnt="5"/>
      <dgm:spPr/>
    </dgm:pt>
    <dgm:pt modelId="{74046503-2341-4526-8305-DE686D760A08}" type="pres">
      <dgm:prSet presAssocID="{8DCF01BB-468D-4D20-8F1E-83F4838B2FE8}" presName="childNode2" presStyleLbl="bgAcc1" presStyleIdx="3" presStyleCnt="5">
        <dgm:presLayoutVars>
          <dgm:bulletEnabled val="1"/>
        </dgm:presLayoutVars>
      </dgm:prSet>
      <dgm:spPr/>
    </dgm:pt>
    <dgm:pt modelId="{140727DD-6AC4-4205-9658-1C9DF998FBF8}" type="pres">
      <dgm:prSet presAssocID="{8DCF01BB-468D-4D20-8F1E-83F4838B2FE8}" presName="childNode2tx" presStyleLbl="bgAcc1" presStyleIdx="3" presStyleCnt="5">
        <dgm:presLayoutVars>
          <dgm:bulletEnabled val="1"/>
        </dgm:presLayoutVars>
      </dgm:prSet>
      <dgm:spPr/>
    </dgm:pt>
    <dgm:pt modelId="{DC919EE8-A300-4E3C-BAF5-701A1D1EEF4B}" type="pres">
      <dgm:prSet presAssocID="{8DCF01BB-468D-4D20-8F1E-83F4838B2FE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BCC73AC7-60DB-447C-8957-4FCDFCDAA0E0}" type="pres">
      <dgm:prSet presAssocID="{8DCF01BB-468D-4D20-8F1E-83F4838B2FE8}" presName="connSite2" presStyleCnt="0"/>
      <dgm:spPr/>
    </dgm:pt>
    <dgm:pt modelId="{14D4FD07-EBFD-45DF-B7E0-AF42EE37B61D}" type="pres">
      <dgm:prSet presAssocID="{2E452E47-2B11-41E0-B369-B1539E372880}" presName="Name18" presStyleLbl="sibTrans2D1" presStyleIdx="3" presStyleCnt="4"/>
      <dgm:spPr/>
    </dgm:pt>
    <dgm:pt modelId="{0FF22791-D2C8-4BD5-9428-389EA78A53FF}" type="pres">
      <dgm:prSet presAssocID="{54F41A53-70A3-4CA3-BD04-FF6FBAAAB4E0}" presName="composite1" presStyleCnt="0"/>
      <dgm:spPr/>
    </dgm:pt>
    <dgm:pt modelId="{86C74EAE-C27F-4BA8-9DD6-7E0D5CCA827C}" type="pres">
      <dgm:prSet presAssocID="{54F41A53-70A3-4CA3-BD04-FF6FBAAAB4E0}" presName="dummyNode1" presStyleLbl="node1" presStyleIdx="3" presStyleCnt="5"/>
      <dgm:spPr/>
    </dgm:pt>
    <dgm:pt modelId="{47848070-A641-49E2-8BD7-8C3FD6D08D97}" type="pres">
      <dgm:prSet presAssocID="{54F41A53-70A3-4CA3-BD04-FF6FBAAAB4E0}" presName="childNode1" presStyleLbl="b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C7F93AA-633A-41EC-9257-D1FD7C60AF42}" type="pres">
      <dgm:prSet presAssocID="{54F41A53-70A3-4CA3-BD04-FF6FBAAAB4E0}" presName="childNode1tx" presStyleLbl="bgAcc1" presStyleIdx="4" presStyleCnt="5">
        <dgm:presLayoutVars>
          <dgm:bulletEnabled val="1"/>
        </dgm:presLayoutVars>
      </dgm:prSet>
      <dgm:spPr/>
    </dgm:pt>
    <dgm:pt modelId="{97774595-BC37-4292-9527-39CD1969441B}" type="pres">
      <dgm:prSet presAssocID="{54F41A53-70A3-4CA3-BD04-FF6FBAAAB4E0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58F3B70E-FC3A-431D-9153-36BA081803F8}" type="pres">
      <dgm:prSet presAssocID="{54F41A53-70A3-4CA3-BD04-FF6FBAAAB4E0}" presName="connSite1" presStyleCnt="0"/>
      <dgm:spPr/>
    </dgm:pt>
  </dgm:ptLst>
  <dgm:cxnLst>
    <dgm:cxn modelId="{E50B3301-6FA5-41FC-95B3-6357F59FAD75}" type="presOf" srcId="{4AA74A03-4A62-448A-96F8-1F75ACECDCB4}" destId="{653B2BCB-0608-447F-BD9E-2005FCED739F}" srcOrd="0" destOrd="0" presId="urn:microsoft.com/office/officeart/2005/8/layout/hProcess4"/>
    <dgm:cxn modelId="{7962520C-A1C5-4F93-8D22-7E9C28660696}" type="presOf" srcId="{A354D40A-92CA-468C-BFA0-F13F8E673831}" destId="{538BE315-D3BE-4D7B-AA74-58C0A235456B}" srcOrd="1" destOrd="0" presId="urn:microsoft.com/office/officeart/2005/8/layout/hProcess4"/>
    <dgm:cxn modelId="{4C748025-740F-4052-85DF-1BDB60E49400}" type="presOf" srcId="{C61009CE-9B5E-451F-A9F9-0995BACF196A}" destId="{7D050429-A614-4A5B-AC97-BF557326A1A1}" srcOrd="0" destOrd="0" presId="urn:microsoft.com/office/officeart/2005/8/layout/hProcess4"/>
    <dgm:cxn modelId="{A0904227-985C-4DE0-8418-4DCC01E2969E}" type="presOf" srcId="{8265DD6D-E37E-4C75-B78A-E3C8ECC23812}" destId="{AF780BC6-3BA6-4B42-A0ED-25A796734369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CBF20A2E-DAF8-4B3A-999D-BD0043B3CE28}" type="presOf" srcId="{8DCF01BB-468D-4D20-8F1E-83F4838B2FE8}" destId="{DC919EE8-A300-4E3C-BAF5-701A1D1EEF4B}" srcOrd="0" destOrd="0" presId="urn:microsoft.com/office/officeart/2005/8/layout/hProcess4"/>
    <dgm:cxn modelId="{9EBE0D63-DD13-414F-83E6-895265B4FE04}" srcId="{C2C545E2-D637-47FE-A8F3-5358117E7C07}" destId="{78353E16-4098-4AA2-A69C-DBB3F183A69F}" srcOrd="0" destOrd="0" parTransId="{78ACAEDC-DAB9-4C68-B4FF-BCABCFE0A770}" sibTransId="{F2D3EAC0-2D55-4ADE-8D3C-3897DC2C1A4B}"/>
    <dgm:cxn modelId="{0D248263-01EE-4551-814C-55FC637C3D98}" srcId="{0634A29A-9E28-4BD3-B446-05F90A4B340D}" destId="{54F41A53-70A3-4CA3-BD04-FF6FBAAAB4E0}" srcOrd="4" destOrd="0" parTransId="{9BB58548-4F5C-4778-A537-EB7BEA58146B}" sibTransId="{EADDA41B-B7B8-4C6F-97A3-FE2F428F48FF}"/>
    <dgm:cxn modelId="{4036EB63-94FC-4E16-AE56-224A582BB2E8}" srcId="{8DCF01BB-468D-4D20-8F1E-83F4838B2FE8}" destId="{0EF48B35-922A-47F8-81C7-B6FE06B40962}" srcOrd="0" destOrd="0" parTransId="{02ECD734-67D9-4195-8289-A2A86FC91172}" sibTransId="{057F1277-9FB7-44DD-ABF3-02CAB651DFF4}"/>
    <dgm:cxn modelId="{99B9976A-5AB2-4263-A3EF-1C5E10EF43F0}" type="presOf" srcId="{0EF48B35-922A-47F8-81C7-B6FE06B40962}" destId="{74046503-2341-4526-8305-DE686D760A08}" srcOrd="0" destOrd="0" presId="urn:microsoft.com/office/officeart/2005/8/layout/hProcess4"/>
    <dgm:cxn modelId="{95D7DE4D-3597-4DA3-B3E4-6F6DBC4DA54D}" type="presOf" srcId="{A354D40A-92CA-468C-BFA0-F13F8E673831}" destId="{EECAEE03-AFDD-4700-B9B5-E7BADE1B7393}" srcOrd="0" destOrd="0" presId="urn:microsoft.com/office/officeart/2005/8/layout/hProcess4"/>
    <dgm:cxn modelId="{1C68DA50-D4E6-4DFE-8846-6B918BE16122}" type="presOf" srcId="{6B9263DF-C983-49AF-A6D4-065D7F54E166}" destId="{28D1EB68-C26C-48A5-8843-014884D26D21}" srcOrd="0" destOrd="0" presId="urn:microsoft.com/office/officeart/2005/8/layout/hProcess4"/>
    <dgm:cxn modelId="{D6C00A72-A7F3-4BF4-8ED7-7976339EFC9B}" type="presOf" srcId="{7F3A0AF8-4F65-4CBF-8985-05ACF2F2D780}" destId="{59B4EA3F-1769-4947-B612-BE9F507BE9F2}" srcOrd="0" destOrd="0" presId="urn:microsoft.com/office/officeart/2005/8/layout/hProcess4"/>
    <dgm:cxn modelId="{B2EFF352-6E5B-4291-84CC-25D71FFE80A8}" srcId="{4AA74A03-4A62-448A-96F8-1F75ACECDCB4}" destId="{A354D40A-92CA-468C-BFA0-F13F8E673831}" srcOrd="0" destOrd="0" parTransId="{81DE1727-54FF-473A-98B1-D6EC133A9FD6}" sibTransId="{F56646BF-40A3-4A08-B809-249984069D32}"/>
    <dgm:cxn modelId="{F7B66985-EB8E-411D-B2E3-AC1C3964128B}" type="presOf" srcId="{C2C545E2-D637-47FE-A8F3-5358117E7C07}" destId="{3B559FF6-F8AC-41DD-BD56-D1DD285344F9}" srcOrd="0" destOrd="0" presId="urn:microsoft.com/office/officeart/2005/8/layout/hProcess4"/>
    <dgm:cxn modelId="{17FAFD8D-B8CA-406D-B0BD-AF17265BFC69}" srcId="{0634A29A-9E28-4BD3-B446-05F90A4B340D}" destId="{4AA74A03-4A62-448A-96F8-1F75ACECDCB4}" srcOrd="1" destOrd="0" parTransId="{8E5CAE19-4A54-4A3D-9DD8-00D5A5BCDAE3}" sibTransId="{75FD377E-AEED-41DE-A0B5-373E83C85FB0}"/>
    <dgm:cxn modelId="{4FDF4190-796D-4EC1-893C-2E40C7DC72E8}" srcId="{0634A29A-9E28-4BD3-B446-05F90A4B340D}" destId="{C2C545E2-D637-47FE-A8F3-5358117E7C07}" srcOrd="2" destOrd="0" parTransId="{61C6146F-29C6-4A79-8E0D-86C375836047}" sibTransId="{6B9263DF-C983-49AF-A6D4-065D7F54E166}"/>
    <dgm:cxn modelId="{1AFE869C-BDE6-4427-92FB-73BDEC5B4DC7}" type="presOf" srcId="{8265DD6D-E37E-4C75-B78A-E3C8ECC23812}" destId="{7401ACE9-7AF4-423A-87B0-5C1286ED0797}" srcOrd="1" destOrd="0" presId="urn:microsoft.com/office/officeart/2005/8/layout/hProcess4"/>
    <dgm:cxn modelId="{F642CBA1-4F42-4DF5-927C-B9E27AE3267D}" type="presOf" srcId="{78353E16-4098-4AA2-A69C-DBB3F183A69F}" destId="{CEACC78F-893D-4B16-958B-78FDB99D7908}" srcOrd="0" destOrd="0" presId="urn:microsoft.com/office/officeart/2005/8/layout/hProcess4"/>
    <dgm:cxn modelId="{2D6AACA6-A755-451C-B1B4-80C0C4F1D737}" type="presOf" srcId="{78353E16-4098-4AA2-A69C-DBB3F183A69F}" destId="{6537264E-CB26-4EAE-9805-E075A2A178B6}" srcOrd="1" destOrd="0" presId="urn:microsoft.com/office/officeart/2005/8/layout/hProcess4"/>
    <dgm:cxn modelId="{EF9E20AF-1241-47A1-A006-445D95CE9A1E}" srcId="{0634A29A-9E28-4BD3-B446-05F90A4B340D}" destId="{8DCF01BB-468D-4D20-8F1E-83F4838B2FE8}" srcOrd="3" destOrd="0" parTransId="{8C10C99E-AAF9-4C5D-B3B8-B373BE59DB12}" sibTransId="{2E452E47-2B11-41E0-B369-B1539E372880}"/>
    <dgm:cxn modelId="{713673B6-795C-46AE-9DBE-4172F10803B6}" type="presOf" srcId="{54F41A53-70A3-4CA3-BD04-FF6FBAAAB4E0}" destId="{97774595-BC37-4292-9527-39CD1969441B}" srcOrd="0" destOrd="0" presId="urn:microsoft.com/office/officeart/2005/8/layout/hProcess4"/>
    <dgm:cxn modelId="{C85905BF-9EA2-4365-9FB3-3D016E8FB8AF}" srcId="{0634A29A-9E28-4BD3-B446-05F90A4B340D}" destId="{C61009CE-9B5E-451F-A9F9-0995BACF196A}" srcOrd="0" destOrd="0" parTransId="{1A5CB001-B97A-41F4-B5AC-985A51F1C89F}" sibTransId="{7F3A0AF8-4F65-4CBF-8985-05ACF2F2D780}"/>
    <dgm:cxn modelId="{9C573BCE-8A8B-4530-A3A5-B83480CC19BF}" type="presOf" srcId="{2E452E47-2B11-41E0-B369-B1539E372880}" destId="{14D4FD07-EBFD-45DF-B7E0-AF42EE37B61D}" srcOrd="0" destOrd="0" presId="urn:microsoft.com/office/officeart/2005/8/layout/hProcess4"/>
    <dgm:cxn modelId="{CC2087E7-B04B-4F7A-8B81-0D907CE8AC3E}" type="presOf" srcId="{0EF48B35-922A-47F8-81C7-B6FE06B40962}" destId="{140727DD-6AC4-4205-9658-1C9DF998FBF8}" srcOrd="1" destOrd="0" presId="urn:microsoft.com/office/officeart/2005/8/layout/hProcess4"/>
    <dgm:cxn modelId="{6474C2E8-2D24-4C62-A107-95EF1C36BFFD}" type="presOf" srcId="{75FD377E-AEED-41DE-A0B5-373E83C85FB0}" destId="{A4BB28A2-FA8F-4732-A378-9E31EDE44F5E}" srcOrd="0" destOrd="0" presId="urn:microsoft.com/office/officeart/2005/8/layout/hProcess4"/>
    <dgm:cxn modelId="{138290ED-8E2F-4BA3-9A0B-BC0F29723A35}" srcId="{C61009CE-9B5E-451F-A9F9-0995BACF196A}" destId="{8265DD6D-E37E-4C75-B78A-E3C8ECC23812}" srcOrd="0" destOrd="0" parTransId="{4E07D444-F29B-41E8-BF7F-769D927EC149}" sibTransId="{675F4742-480C-44D9-835E-55E5FAA050DF}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A0AE88E-70CB-4B61-9C02-D5E8110CE1A8}" type="presParOf" srcId="{662FBE6F-9FF2-4AEC-91FD-9F83CBDD0282}" destId="{77619D30-8DC2-414F-9464-4F6BDA34A1EE}" srcOrd="0" destOrd="0" presId="urn:microsoft.com/office/officeart/2005/8/layout/hProcess4"/>
    <dgm:cxn modelId="{AE621FAA-1070-47FB-95A2-FEF3CB83D1E8}" type="presParOf" srcId="{77619D30-8DC2-414F-9464-4F6BDA34A1EE}" destId="{2ADC59DC-5A41-49FA-AB80-B6C880E79A1A}" srcOrd="0" destOrd="0" presId="urn:microsoft.com/office/officeart/2005/8/layout/hProcess4"/>
    <dgm:cxn modelId="{AFB04EC1-DF27-492F-A5CE-4827D4234916}" type="presParOf" srcId="{77619D30-8DC2-414F-9464-4F6BDA34A1EE}" destId="{AF780BC6-3BA6-4B42-A0ED-25A796734369}" srcOrd="1" destOrd="0" presId="urn:microsoft.com/office/officeart/2005/8/layout/hProcess4"/>
    <dgm:cxn modelId="{678ACC71-229E-46B8-AAE6-FCD2E56A7256}" type="presParOf" srcId="{77619D30-8DC2-414F-9464-4F6BDA34A1EE}" destId="{7401ACE9-7AF4-423A-87B0-5C1286ED0797}" srcOrd="2" destOrd="0" presId="urn:microsoft.com/office/officeart/2005/8/layout/hProcess4"/>
    <dgm:cxn modelId="{A13CD9F9-FB44-41D3-8924-9639221D262B}" type="presParOf" srcId="{77619D30-8DC2-414F-9464-4F6BDA34A1EE}" destId="{7D050429-A614-4A5B-AC97-BF557326A1A1}" srcOrd="3" destOrd="0" presId="urn:microsoft.com/office/officeart/2005/8/layout/hProcess4"/>
    <dgm:cxn modelId="{047283C8-C6A3-4A69-A143-A00F68BBF616}" type="presParOf" srcId="{77619D30-8DC2-414F-9464-4F6BDA34A1EE}" destId="{0F760392-E72F-4E29-B732-DB5CBA11831C}" srcOrd="4" destOrd="0" presId="urn:microsoft.com/office/officeart/2005/8/layout/hProcess4"/>
    <dgm:cxn modelId="{8995ED9D-08AB-4EDD-AA9F-108727069F21}" type="presParOf" srcId="{662FBE6F-9FF2-4AEC-91FD-9F83CBDD0282}" destId="{59B4EA3F-1769-4947-B612-BE9F507BE9F2}" srcOrd="1" destOrd="0" presId="urn:microsoft.com/office/officeart/2005/8/layout/hProcess4"/>
    <dgm:cxn modelId="{FB6DE564-C670-42EF-B1E6-A4380ADDAE41}" type="presParOf" srcId="{662FBE6F-9FF2-4AEC-91FD-9F83CBDD0282}" destId="{9A30EEC1-64CF-4200-967D-0E0B3A54B1EE}" srcOrd="2" destOrd="0" presId="urn:microsoft.com/office/officeart/2005/8/layout/hProcess4"/>
    <dgm:cxn modelId="{19ECC596-03F1-4F1B-9879-57DCCD955FEE}" type="presParOf" srcId="{9A30EEC1-64CF-4200-967D-0E0B3A54B1EE}" destId="{722A4E94-968D-437A-AFC9-43126196C67F}" srcOrd="0" destOrd="0" presId="urn:microsoft.com/office/officeart/2005/8/layout/hProcess4"/>
    <dgm:cxn modelId="{46B3D0A2-E515-4236-8343-7DE041DD779D}" type="presParOf" srcId="{9A30EEC1-64CF-4200-967D-0E0B3A54B1EE}" destId="{EECAEE03-AFDD-4700-B9B5-E7BADE1B7393}" srcOrd="1" destOrd="0" presId="urn:microsoft.com/office/officeart/2005/8/layout/hProcess4"/>
    <dgm:cxn modelId="{15DED068-DA7F-4E0F-9885-ADADDA0DBEFD}" type="presParOf" srcId="{9A30EEC1-64CF-4200-967D-0E0B3A54B1EE}" destId="{538BE315-D3BE-4D7B-AA74-58C0A235456B}" srcOrd="2" destOrd="0" presId="urn:microsoft.com/office/officeart/2005/8/layout/hProcess4"/>
    <dgm:cxn modelId="{2328B988-0A29-478E-9990-3E50425267CA}" type="presParOf" srcId="{9A30EEC1-64CF-4200-967D-0E0B3A54B1EE}" destId="{653B2BCB-0608-447F-BD9E-2005FCED739F}" srcOrd="3" destOrd="0" presId="urn:microsoft.com/office/officeart/2005/8/layout/hProcess4"/>
    <dgm:cxn modelId="{6B487EBB-B3DE-4D76-A1F4-776D5A0FB7D3}" type="presParOf" srcId="{9A30EEC1-64CF-4200-967D-0E0B3A54B1EE}" destId="{E3419A88-3DB8-4AA3-B12C-DB9D28166D84}" srcOrd="4" destOrd="0" presId="urn:microsoft.com/office/officeart/2005/8/layout/hProcess4"/>
    <dgm:cxn modelId="{CF164DDF-B6CE-48C4-B2CC-CC71C9C182F5}" type="presParOf" srcId="{662FBE6F-9FF2-4AEC-91FD-9F83CBDD0282}" destId="{A4BB28A2-FA8F-4732-A378-9E31EDE44F5E}" srcOrd="3" destOrd="0" presId="urn:microsoft.com/office/officeart/2005/8/layout/hProcess4"/>
    <dgm:cxn modelId="{4E3C8E43-9F7A-466A-B45F-C7E774D66E11}" type="presParOf" srcId="{662FBE6F-9FF2-4AEC-91FD-9F83CBDD0282}" destId="{A36BB0DB-C25A-4CBF-B36C-23399F3A3D31}" srcOrd="4" destOrd="0" presId="urn:microsoft.com/office/officeart/2005/8/layout/hProcess4"/>
    <dgm:cxn modelId="{80D4F3DA-E660-4F17-862B-AC9CAF1645CF}" type="presParOf" srcId="{A36BB0DB-C25A-4CBF-B36C-23399F3A3D31}" destId="{0A2DFD7E-9BE0-4A0F-A040-6FE7CE1DF1D4}" srcOrd="0" destOrd="0" presId="urn:microsoft.com/office/officeart/2005/8/layout/hProcess4"/>
    <dgm:cxn modelId="{6A70F0F9-ACDB-4886-A23B-65698AEE2532}" type="presParOf" srcId="{A36BB0DB-C25A-4CBF-B36C-23399F3A3D31}" destId="{CEACC78F-893D-4B16-958B-78FDB99D7908}" srcOrd="1" destOrd="0" presId="urn:microsoft.com/office/officeart/2005/8/layout/hProcess4"/>
    <dgm:cxn modelId="{EDDD022A-35FD-4DEE-BF6C-25BB3A9C70C3}" type="presParOf" srcId="{A36BB0DB-C25A-4CBF-B36C-23399F3A3D31}" destId="{6537264E-CB26-4EAE-9805-E075A2A178B6}" srcOrd="2" destOrd="0" presId="urn:microsoft.com/office/officeart/2005/8/layout/hProcess4"/>
    <dgm:cxn modelId="{1FB5877B-C0DC-480E-AD94-D0EFF213B9A3}" type="presParOf" srcId="{A36BB0DB-C25A-4CBF-B36C-23399F3A3D31}" destId="{3B559FF6-F8AC-41DD-BD56-D1DD285344F9}" srcOrd="3" destOrd="0" presId="urn:microsoft.com/office/officeart/2005/8/layout/hProcess4"/>
    <dgm:cxn modelId="{0BEFC747-28B7-4955-9459-095B7CDAE176}" type="presParOf" srcId="{A36BB0DB-C25A-4CBF-B36C-23399F3A3D31}" destId="{C0109667-5C19-4711-9BDE-AEF149EA4E09}" srcOrd="4" destOrd="0" presId="urn:microsoft.com/office/officeart/2005/8/layout/hProcess4"/>
    <dgm:cxn modelId="{6DB2BB70-5292-4043-B2A6-BD15C64B568F}" type="presParOf" srcId="{662FBE6F-9FF2-4AEC-91FD-9F83CBDD0282}" destId="{28D1EB68-C26C-48A5-8843-014884D26D21}" srcOrd="5" destOrd="0" presId="urn:microsoft.com/office/officeart/2005/8/layout/hProcess4"/>
    <dgm:cxn modelId="{463C3F28-9684-4BE0-8319-1472EE89F24C}" type="presParOf" srcId="{662FBE6F-9FF2-4AEC-91FD-9F83CBDD0282}" destId="{31E23284-180D-4948-BE68-18FC3012535F}" srcOrd="6" destOrd="0" presId="urn:microsoft.com/office/officeart/2005/8/layout/hProcess4"/>
    <dgm:cxn modelId="{D67C64C1-F9D6-46AD-8CCB-A587FD5ACC96}" type="presParOf" srcId="{31E23284-180D-4948-BE68-18FC3012535F}" destId="{7AEB8AD0-20CD-4D7F-BB73-588454DBA253}" srcOrd="0" destOrd="0" presId="urn:microsoft.com/office/officeart/2005/8/layout/hProcess4"/>
    <dgm:cxn modelId="{F31266D3-4534-4800-AF96-E9F4831715CB}" type="presParOf" srcId="{31E23284-180D-4948-BE68-18FC3012535F}" destId="{74046503-2341-4526-8305-DE686D760A08}" srcOrd="1" destOrd="0" presId="urn:microsoft.com/office/officeart/2005/8/layout/hProcess4"/>
    <dgm:cxn modelId="{51ADBFB3-073A-408C-8BC1-6CB842A3A95E}" type="presParOf" srcId="{31E23284-180D-4948-BE68-18FC3012535F}" destId="{140727DD-6AC4-4205-9658-1C9DF998FBF8}" srcOrd="2" destOrd="0" presId="urn:microsoft.com/office/officeart/2005/8/layout/hProcess4"/>
    <dgm:cxn modelId="{85E6D0F9-DD03-4733-A0B6-9E706BBDED0D}" type="presParOf" srcId="{31E23284-180D-4948-BE68-18FC3012535F}" destId="{DC919EE8-A300-4E3C-BAF5-701A1D1EEF4B}" srcOrd="3" destOrd="0" presId="urn:microsoft.com/office/officeart/2005/8/layout/hProcess4"/>
    <dgm:cxn modelId="{5C1B0E0E-A036-4C04-B859-7E554A488786}" type="presParOf" srcId="{31E23284-180D-4948-BE68-18FC3012535F}" destId="{BCC73AC7-60DB-447C-8957-4FCDFCDAA0E0}" srcOrd="4" destOrd="0" presId="urn:microsoft.com/office/officeart/2005/8/layout/hProcess4"/>
    <dgm:cxn modelId="{4481EFAB-17EE-4771-BF31-EB2B54FB52FE}" type="presParOf" srcId="{662FBE6F-9FF2-4AEC-91FD-9F83CBDD0282}" destId="{14D4FD07-EBFD-45DF-B7E0-AF42EE37B61D}" srcOrd="7" destOrd="0" presId="urn:microsoft.com/office/officeart/2005/8/layout/hProcess4"/>
    <dgm:cxn modelId="{7FB5BB35-8493-47C7-9C03-DC03C0412F12}" type="presParOf" srcId="{662FBE6F-9FF2-4AEC-91FD-9F83CBDD0282}" destId="{0FF22791-D2C8-4BD5-9428-389EA78A53FF}" srcOrd="8" destOrd="0" presId="urn:microsoft.com/office/officeart/2005/8/layout/hProcess4"/>
    <dgm:cxn modelId="{1FF3DC49-7002-4522-BA02-E924A2F556EA}" type="presParOf" srcId="{0FF22791-D2C8-4BD5-9428-389EA78A53FF}" destId="{86C74EAE-C27F-4BA8-9DD6-7E0D5CCA827C}" srcOrd="0" destOrd="0" presId="urn:microsoft.com/office/officeart/2005/8/layout/hProcess4"/>
    <dgm:cxn modelId="{E0B9CF4B-B101-4380-922A-1DC167D161E5}" type="presParOf" srcId="{0FF22791-D2C8-4BD5-9428-389EA78A53FF}" destId="{47848070-A641-49E2-8BD7-8C3FD6D08D97}" srcOrd="1" destOrd="0" presId="urn:microsoft.com/office/officeart/2005/8/layout/hProcess4"/>
    <dgm:cxn modelId="{7E5F79BC-0753-43DC-B39A-EC588AF226F9}" type="presParOf" srcId="{0FF22791-D2C8-4BD5-9428-389EA78A53FF}" destId="{AC7F93AA-633A-41EC-9257-D1FD7C60AF42}" srcOrd="2" destOrd="0" presId="urn:microsoft.com/office/officeart/2005/8/layout/hProcess4"/>
    <dgm:cxn modelId="{043167E7-1DD9-4C8C-AB24-7DB672A11970}" type="presParOf" srcId="{0FF22791-D2C8-4BD5-9428-389EA78A53FF}" destId="{97774595-BC37-4292-9527-39CD1969441B}" srcOrd="3" destOrd="0" presId="urn:microsoft.com/office/officeart/2005/8/layout/hProcess4"/>
    <dgm:cxn modelId="{3AD5AF5E-A5AF-4AF7-9C97-642745039468}" type="presParOf" srcId="{0FF22791-D2C8-4BD5-9428-389EA78A53FF}" destId="{58F3B70E-FC3A-431D-9153-36BA081803F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1009CE-9B5E-451F-A9F9-0995BACF196A}">
      <dgm:prSet phldrT="[Text]"/>
      <dgm:spPr/>
      <dgm:t>
        <a:bodyPr/>
        <a:lstStyle/>
        <a:p>
          <a:pPr>
            <a:buNone/>
          </a:pPr>
          <a:r>
            <a:rPr lang="en-US" dirty="0"/>
            <a:t>Sign Up – Login User</a:t>
          </a:r>
        </a:p>
      </dgm:t>
    </dgm:pt>
    <dgm:pt modelId="{1A5CB001-B97A-41F4-B5AC-985A51F1C89F}" type="parTrans" cxnId="{C85905BF-9EA2-4365-9FB3-3D016E8FB8AF}">
      <dgm:prSet/>
      <dgm:spPr/>
      <dgm:t>
        <a:bodyPr/>
        <a:lstStyle/>
        <a:p>
          <a:endParaRPr lang="en-US"/>
        </a:p>
      </dgm:t>
    </dgm:pt>
    <dgm:pt modelId="{7F3A0AF8-4F65-4CBF-8985-05ACF2F2D780}" type="sibTrans" cxnId="{C85905BF-9EA2-4365-9FB3-3D016E8FB8AF}">
      <dgm:prSet/>
      <dgm:spPr/>
      <dgm:t>
        <a:bodyPr/>
        <a:lstStyle/>
        <a:p>
          <a:endParaRPr lang="en-US"/>
        </a:p>
      </dgm:t>
    </dgm:pt>
    <dgm:pt modelId="{8265DD6D-E37E-4C75-B78A-E3C8ECC2381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create an account </a:t>
          </a:r>
          <a:r>
            <a:rPr lang="en-US" b="0" dirty="0"/>
            <a:t>so I can book and </a:t>
          </a:r>
          <a:r>
            <a:rPr lang="en-US" b="0"/>
            <a:t>track tickets.</a:t>
          </a:r>
          <a:endParaRPr lang="en-US" b="0" dirty="0"/>
        </a:p>
      </dgm:t>
    </dgm:pt>
    <dgm:pt modelId="{4E07D444-F29B-41E8-BF7F-769D927EC149}" type="parTrans" cxnId="{138290ED-8E2F-4BA3-9A0B-BC0F29723A35}">
      <dgm:prSet/>
      <dgm:spPr/>
      <dgm:t>
        <a:bodyPr/>
        <a:lstStyle/>
        <a:p>
          <a:endParaRPr lang="en-US"/>
        </a:p>
      </dgm:t>
    </dgm:pt>
    <dgm:pt modelId="{675F4742-480C-44D9-835E-55E5FAA050DF}" type="sibTrans" cxnId="{138290ED-8E2F-4BA3-9A0B-BC0F29723A35}">
      <dgm:prSet/>
      <dgm:spPr/>
      <dgm:t>
        <a:bodyPr/>
        <a:lstStyle/>
        <a:p>
          <a:endParaRPr lang="en-US"/>
        </a:p>
      </dgm:t>
    </dgm:pt>
    <dgm:pt modelId="{C2C545E2-D637-47FE-A8F3-5358117E7C07}">
      <dgm:prSet phldrT="[Text]"/>
      <dgm:spPr/>
      <dgm:t>
        <a:bodyPr/>
        <a:lstStyle/>
        <a:p>
          <a:pPr>
            <a:buNone/>
          </a:pPr>
          <a:r>
            <a:rPr lang="en-US" dirty="0"/>
            <a:t>View: Profile Screen</a:t>
          </a:r>
        </a:p>
      </dgm:t>
    </dgm:pt>
    <dgm:pt modelId="{61C6146F-29C6-4A79-8E0D-86C375836047}" type="parTrans" cxnId="{4FDF4190-796D-4EC1-893C-2E40C7DC72E8}">
      <dgm:prSet/>
      <dgm:spPr/>
      <dgm:t>
        <a:bodyPr/>
        <a:lstStyle/>
        <a:p>
          <a:endParaRPr lang="en-US"/>
        </a:p>
      </dgm:t>
    </dgm:pt>
    <dgm:pt modelId="{6B9263DF-C983-49AF-A6D4-065D7F54E166}" type="sibTrans" cxnId="{4FDF4190-796D-4EC1-893C-2E40C7DC72E8}">
      <dgm:prSet/>
      <dgm:spPr/>
      <dgm:t>
        <a:bodyPr/>
        <a:lstStyle/>
        <a:p>
          <a:endParaRPr lang="en-US"/>
        </a:p>
      </dgm:t>
    </dgm:pt>
    <dgm:pt modelId="{78353E16-4098-4AA2-A69C-DBB3F183A69F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view and edit my profile information.</a:t>
          </a:r>
          <a:endParaRPr lang="en-US" dirty="0"/>
        </a:p>
      </dgm:t>
    </dgm:pt>
    <dgm:pt modelId="{78ACAEDC-DAB9-4C68-B4FF-BCABCFE0A770}" type="parTrans" cxnId="{9EBE0D63-DD13-414F-83E6-895265B4FE04}">
      <dgm:prSet/>
      <dgm:spPr/>
      <dgm:t>
        <a:bodyPr/>
        <a:lstStyle/>
        <a:p>
          <a:endParaRPr lang="en-US"/>
        </a:p>
      </dgm:t>
    </dgm:pt>
    <dgm:pt modelId="{F2D3EAC0-2D55-4ADE-8D3C-3897DC2C1A4B}" type="sibTrans" cxnId="{9EBE0D63-DD13-414F-83E6-895265B4FE04}">
      <dgm:prSet/>
      <dgm:spPr/>
      <dgm:t>
        <a:bodyPr/>
        <a:lstStyle/>
        <a:p>
          <a:endParaRPr lang="en-US"/>
        </a:p>
      </dgm:t>
    </dgm:pt>
    <dgm:pt modelId="{8DCF01BB-468D-4D20-8F1E-83F4838B2FE8}">
      <dgm:prSet phldrT="[Text]"/>
      <dgm:spPr/>
      <dgm:t>
        <a:bodyPr/>
        <a:lstStyle/>
        <a:p>
          <a:pPr>
            <a:buNone/>
          </a:pPr>
          <a:r>
            <a:rPr lang="en-US" dirty="0"/>
            <a:t>Google Map Redirection</a:t>
          </a:r>
        </a:p>
      </dgm:t>
    </dgm:pt>
    <dgm:pt modelId="{8C10C99E-AAF9-4C5D-B3B8-B373BE59DB12}" type="parTrans" cxnId="{EF9E20AF-1241-47A1-A006-445D95CE9A1E}">
      <dgm:prSet/>
      <dgm:spPr/>
      <dgm:t>
        <a:bodyPr/>
        <a:lstStyle/>
        <a:p>
          <a:endParaRPr lang="en-US"/>
        </a:p>
      </dgm:t>
    </dgm:pt>
    <dgm:pt modelId="{2E452E47-2B11-41E0-B369-B1539E372880}" type="sibTrans" cxnId="{EF9E20AF-1241-47A1-A006-445D95CE9A1E}">
      <dgm:prSet/>
      <dgm:spPr/>
      <dgm:t>
        <a:bodyPr/>
        <a:lstStyle/>
        <a:p>
          <a:endParaRPr lang="en-US"/>
        </a:p>
      </dgm:t>
    </dgm:pt>
    <dgm:pt modelId="{A354D40A-92CA-468C-BFA0-F13F8E673831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recommended events </a:t>
          </a:r>
          <a:r>
            <a:rPr lang="en-US" b="0" dirty="0"/>
            <a:t>based on the categories I chosen.</a:t>
          </a:r>
        </a:p>
      </dgm:t>
    </dgm:pt>
    <dgm:pt modelId="{81DE1727-54FF-473A-98B1-D6EC133A9FD6}" type="parTrans" cxnId="{B2EFF352-6E5B-4291-84CC-25D71FFE80A8}">
      <dgm:prSet/>
      <dgm:spPr/>
      <dgm:t>
        <a:bodyPr/>
        <a:lstStyle/>
        <a:p>
          <a:endParaRPr lang="en-US"/>
        </a:p>
      </dgm:t>
    </dgm:pt>
    <dgm:pt modelId="{F56646BF-40A3-4A08-B809-249984069D32}" type="sibTrans" cxnId="{B2EFF352-6E5B-4291-84CC-25D71FFE80A8}">
      <dgm:prSet/>
      <dgm:spPr/>
      <dgm:t>
        <a:bodyPr/>
        <a:lstStyle/>
        <a:p>
          <a:endParaRPr lang="en-US"/>
        </a:p>
      </dgm:t>
    </dgm:pt>
    <dgm:pt modelId="{0EF48B35-922A-47F8-81C7-B6FE06B4096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see a map of the venue’s location </a:t>
          </a:r>
          <a:r>
            <a:rPr lang="en-US" b="0" dirty="0"/>
            <a:t>and redirect to Google Maps.</a:t>
          </a:r>
        </a:p>
      </dgm:t>
    </dgm:pt>
    <dgm:pt modelId="{02ECD734-67D9-4195-8289-A2A86FC91172}" type="parTrans" cxnId="{4036EB63-94FC-4E16-AE56-224A582BB2E8}">
      <dgm:prSet/>
      <dgm:spPr/>
      <dgm:t>
        <a:bodyPr/>
        <a:lstStyle/>
        <a:p>
          <a:endParaRPr lang="en-US"/>
        </a:p>
      </dgm:t>
    </dgm:pt>
    <dgm:pt modelId="{057F1277-9FB7-44DD-ABF3-02CAB651DFF4}" type="sibTrans" cxnId="{4036EB63-94FC-4E16-AE56-224A582BB2E8}">
      <dgm:prSet/>
      <dgm:spPr/>
      <dgm:t>
        <a:bodyPr/>
        <a:lstStyle/>
        <a:p>
          <a:endParaRPr lang="en-US"/>
        </a:p>
      </dgm:t>
    </dgm:pt>
    <dgm:pt modelId="{54F41A53-70A3-4CA3-BD04-FF6FBAAAB4E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9BB58548-4F5C-4778-A537-EB7BEA58146B}" type="parTrans" cxnId="{0D248263-01EE-4551-814C-55FC637C3D98}">
      <dgm:prSet/>
      <dgm:spPr/>
      <dgm:t>
        <a:bodyPr/>
        <a:lstStyle/>
        <a:p>
          <a:endParaRPr lang="en-US"/>
        </a:p>
      </dgm:t>
    </dgm:pt>
    <dgm:pt modelId="{EADDA41B-B7B8-4C6F-97A3-FE2F428F48FF}" type="sibTrans" cxnId="{0D248263-01EE-4551-814C-55FC637C3D98}">
      <dgm:prSet/>
      <dgm:spPr/>
      <dgm:t>
        <a:bodyPr/>
        <a:lstStyle/>
        <a:p>
          <a:endParaRPr lang="en-US"/>
        </a:p>
      </dgm:t>
    </dgm:pt>
    <dgm:pt modelId="{4AA74A03-4A62-448A-96F8-1F75ACECDCB4}">
      <dgm:prSet phldrT="[Text]"/>
      <dgm:spPr/>
      <dgm:t>
        <a:bodyPr/>
        <a:lstStyle/>
        <a:p>
          <a:pPr>
            <a:buNone/>
          </a:pPr>
          <a:r>
            <a:rPr lang="en-US" dirty="0"/>
            <a:t>Category filter for </a:t>
          </a:r>
          <a:r>
            <a:rPr lang="en-US" dirty="0" err="1"/>
            <a:t>Recom</a:t>
          </a:r>
          <a:r>
            <a:rPr lang="en-US" dirty="0"/>
            <a:t> Events</a:t>
          </a:r>
        </a:p>
      </dgm:t>
    </dgm:pt>
    <dgm:pt modelId="{75FD377E-AEED-41DE-A0B5-373E83C85FB0}" type="sibTrans" cxnId="{17FAFD8D-B8CA-406D-B0BD-AF17265BFC69}">
      <dgm:prSet/>
      <dgm:spPr/>
      <dgm:t>
        <a:bodyPr/>
        <a:lstStyle/>
        <a:p>
          <a:endParaRPr lang="en-US"/>
        </a:p>
      </dgm:t>
    </dgm:pt>
    <dgm:pt modelId="{8E5CAE19-4A54-4A3D-9DD8-00D5A5BCDAE3}" type="parTrans" cxnId="{17FAFD8D-B8CA-406D-B0BD-AF17265BFC69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77619D30-8DC2-414F-9464-4F6BDA34A1EE}" type="pres">
      <dgm:prSet presAssocID="{C61009CE-9B5E-451F-A9F9-0995BACF196A}" presName="composite1" presStyleCnt="0"/>
      <dgm:spPr/>
    </dgm:pt>
    <dgm:pt modelId="{2ADC59DC-5A41-49FA-AB80-B6C880E79A1A}" type="pres">
      <dgm:prSet presAssocID="{C61009CE-9B5E-451F-A9F9-0995BACF196A}" presName="dummyNode1" presStyleLbl="node1" presStyleIdx="0" presStyleCnt="5"/>
      <dgm:spPr/>
    </dgm:pt>
    <dgm:pt modelId="{AF780BC6-3BA6-4B42-A0ED-25A796734369}" type="pres">
      <dgm:prSet presAssocID="{C61009CE-9B5E-451F-A9F9-0995BACF196A}" presName="childNode1" presStyleLbl="bgAcc1" presStyleIdx="0" presStyleCnt="5">
        <dgm:presLayoutVars>
          <dgm:bulletEnabled val="1"/>
        </dgm:presLayoutVars>
      </dgm:prSet>
      <dgm:spPr/>
    </dgm:pt>
    <dgm:pt modelId="{7401ACE9-7AF4-423A-87B0-5C1286ED0797}" type="pres">
      <dgm:prSet presAssocID="{C61009CE-9B5E-451F-A9F9-0995BACF196A}" presName="childNode1tx" presStyleLbl="bgAcc1" presStyleIdx="0" presStyleCnt="5">
        <dgm:presLayoutVars>
          <dgm:bulletEnabled val="1"/>
        </dgm:presLayoutVars>
      </dgm:prSet>
      <dgm:spPr/>
    </dgm:pt>
    <dgm:pt modelId="{7D050429-A614-4A5B-AC97-BF557326A1A1}" type="pres">
      <dgm:prSet presAssocID="{C61009CE-9B5E-451F-A9F9-0995BACF196A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0F760392-E72F-4E29-B732-DB5CBA11831C}" type="pres">
      <dgm:prSet presAssocID="{C61009CE-9B5E-451F-A9F9-0995BACF196A}" presName="connSite1" presStyleCnt="0"/>
      <dgm:spPr/>
    </dgm:pt>
    <dgm:pt modelId="{59B4EA3F-1769-4947-B612-BE9F507BE9F2}" type="pres">
      <dgm:prSet presAssocID="{7F3A0AF8-4F65-4CBF-8985-05ACF2F2D780}" presName="Name9" presStyleLbl="sibTrans2D1" presStyleIdx="0" presStyleCnt="4"/>
      <dgm:spPr/>
    </dgm:pt>
    <dgm:pt modelId="{9A30EEC1-64CF-4200-967D-0E0B3A54B1EE}" type="pres">
      <dgm:prSet presAssocID="{4AA74A03-4A62-448A-96F8-1F75ACECDCB4}" presName="composite2" presStyleCnt="0"/>
      <dgm:spPr/>
    </dgm:pt>
    <dgm:pt modelId="{722A4E94-968D-437A-AFC9-43126196C67F}" type="pres">
      <dgm:prSet presAssocID="{4AA74A03-4A62-448A-96F8-1F75ACECDCB4}" presName="dummyNode2" presStyleLbl="node1" presStyleIdx="0" presStyleCnt="5"/>
      <dgm:spPr/>
    </dgm:pt>
    <dgm:pt modelId="{EECAEE03-AFDD-4700-B9B5-E7BADE1B7393}" type="pres">
      <dgm:prSet presAssocID="{4AA74A03-4A62-448A-96F8-1F75ACECDCB4}" presName="childNode2" presStyleLbl="bgAcc1" presStyleIdx="1" presStyleCnt="5">
        <dgm:presLayoutVars>
          <dgm:bulletEnabled val="1"/>
        </dgm:presLayoutVars>
      </dgm:prSet>
      <dgm:spPr/>
    </dgm:pt>
    <dgm:pt modelId="{538BE315-D3BE-4D7B-AA74-58C0A235456B}" type="pres">
      <dgm:prSet presAssocID="{4AA74A03-4A62-448A-96F8-1F75ACECDCB4}" presName="childNode2tx" presStyleLbl="bgAcc1" presStyleIdx="1" presStyleCnt="5">
        <dgm:presLayoutVars>
          <dgm:bulletEnabled val="1"/>
        </dgm:presLayoutVars>
      </dgm:prSet>
      <dgm:spPr/>
    </dgm:pt>
    <dgm:pt modelId="{653B2BCB-0608-447F-BD9E-2005FCED739F}" type="pres">
      <dgm:prSet presAssocID="{4AA74A03-4A62-448A-96F8-1F75ACECDCB4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E3419A88-3DB8-4AA3-B12C-DB9D28166D84}" type="pres">
      <dgm:prSet presAssocID="{4AA74A03-4A62-448A-96F8-1F75ACECDCB4}" presName="connSite2" presStyleCnt="0"/>
      <dgm:spPr/>
    </dgm:pt>
    <dgm:pt modelId="{A4BB28A2-FA8F-4732-A378-9E31EDE44F5E}" type="pres">
      <dgm:prSet presAssocID="{75FD377E-AEED-41DE-A0B5-373E83C85FB0}" presName="Name18" presStyleLbl="sibTrans2D1" presStyleIdx="1" presStyleCnt="4"/>
      <dgm:spPr/>
    </dgm:pt>
    <dgm:pt modelId="{A36BB0DB-C25A-4CBF-B36C-23399F3A3D31}" type="pres">
      <dgm:prSet presAssocID="{C2C545E2-D637-47FE-A8F3-5358117E7C07}" presName="composite1" presStyleCnt="0"/>
      <dgm:spPr/>
    </dgm:pt>
    <dgm:pt modelId="{0A2DFD7E-9BE0-4A0F-A040-6FE7CE1DF1D4}" type="pres">
      <dgm:prSet presAssocID="{C2C545E2-D637-47FE-A8F3-5358117E7C07}" presName="dummyNode1" presStyleLbl="node1" presStyleIdx="1" presStyleCnt="5"/>
      <dgm:spPr/>
    </dgm:pt>
    <dgm:pt modelId="{CEACC78F-893D-4B16-958B-78FDB99D7908}" type="pres">
      <dgm:prSet presAssocID="{C2C545E2-D637-47FE-A8F3-5358117E7C07}" presName="childNode1" presStyleLbl="bgAcc1" presStyleIdx="2" presStyleCnt="5">
        <dgm:presLayoutVars>
          <dgm:bulletEnabled val="1"/>
        </dgm:presLayoutVars>
      </dgm:prSet>
      <dgm:spPr/>
    </dgm:pt>
    <dgm:pt modelId="{6537264E-CB26-4EAE-9805-E075A2A178B6}" type="pres">
      <dgm:prSet presAssocID="{C2C545E2-D637-47FE-A8F3-5358117E7C07}" presName="childNode1tx" presStyleLbl="bgAcc1" presStyleIdx="2" presStyleCnt="5">
        <dgm:presLayoutVars>
          <dgm:bulletEnabled val="1"/>
        </dgm:presLayoutVars>
      </dgm:prSet>
      <dgm:spPr/>
    </dgm:pt>
    <dgm:pt modelId="{3B559FF6-F8AC-41DD-BD56-D1DD285344F9}" type="pres">
      <dgm:prSet presAssocID="{C2C545E2-D637-47FE-A8F3-5358117E7C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0109667-5C19-4711-9BDE-AEF149EA4E09}" type="pres">
      <dgm:prSet presAssocID="{C2C545E2-D637-47FE-A8F3-5358117E7C07}" presName="connSite1" presStyleCnt="0"/>
      <dgm:spPr/>
    </dgm:pt>
    <dgm:pt modelId="{28D1EB68-C26C-48A5-8843-014884D26D21}" type="pres">
      <dgm:prSet presAssocID="{6B9263DF-C983-49AF-A6D4-065D7F54E166}" presName="Name9" presStyleLbl="sibTrans2D1" presStyleIdx="2" presStyleCnt="4"/>
      <dgm:spPr/>
    </dgm:pt>
    <dgm:pt modelId="{31E23284-180D-4948-BE68-18FC3012535F}" type="pres">
      <dgm:prSet presAssocID="{8DCF01BB-468D-4D20-8F1E-83F4838B2FE8}" presName="composite2" presStyleCnt="0"/>
      <dgm:spPr/>
    </dgm:pt>
    <dgm:pt modelId="{7AEB8AD0-20CD-4D7F-BB73-588454DBA253}" type="pres">
      <dgm:prSet presAssocID="{8DCF01BB-468D-4D20-8F1E-83F4838B2FE8}" presName="dummyNode2" presStyleLbl="node1" presStyleIdx="2" presStyleCnt="5"/>
      <dgm:spPr/>
    </dgm:pt>
    <dgm:pt modelId="{74046503-2341-4526-8305-DE686D760A08}" type="pres">
      <dgm:prSet presAssocID="{8DCF01BB-468D-4D20-8F1E-83F4838B2FE8}" presName="childNode2" presStyleLbl="bgAcc1" presStyleIdx="3" presStyleCnt="5">
        <dgm:presLayoutVars>
          <dgm:bulletEnabled val="1"/>
        </dgm:presLayoutVars>
      </dgm:prSet>
      <dgm:spPr/>
    </dgm:pt>
    <dgm:pt modelId="{140727DD-6AC4-4205-9658-1C9DF998FBF8}" type="pres">
      <dgm:prSet presAssocID="{8DCF01BB-468D-4D20-8F1E-83F4838B2FE8}" presName="childNode2tx" presStyleLbl="bgAcc1" presStyleIdx="3" presStyleCnt="5">
        <dgm:presLayoutVars>
          <dgm:bulletEnabled val="1"/>
        </dgm:presLayoutVars>
      </dgm:prSet>
      <dgm:spPr/>
    </dgm:pt>
    <dgm:pt modelId="{DC919EE8-A300-4E3C-BAF5-701A1D1EEF4B}" type="pres">
      <dgm:prSet presAssocID="{8DCF01BB-468D-4D20-8F1E-83F4838B2FE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BCC73AC7-60DB-447C-8957-4FCDFCDAA0E0}" type="pres">
      <dgm:prSet presAssocID="{8DCF01BB-468D-4D20-8F1E-83F4838B2FE8}" presName="connSite2" presStyleCnt="0"/>
      <dgm:spPr/>
    </dgm:pt>
    <dgm:pt modelId="{14D4FD07-EBFD-45DF-B7E0-AF42EE37B61D}" type="pres">
      <dgm:prSet presAssocID="{2E452E47-2B11-41E0-B369-B1539E372880}" presName="Name18" presStyleLbl="sibTrans2D1" presStyleIdx="3" presStyleCnt="4"/>
      <dgm:spPr/>
    </dgm:pt>
    <dgm:pt modelId="{0FF22791-D2C8-4BD5-9428-389EA78A53FF}" type="pres">
      <dgm:prSet presAssocID="{54F41A53-70A3-4CA3-BD04-FF6FBAAAB4E0}" presName="composite1" presStyleCnt="0"/>
      <dgm:spPr/>
    </dgm:pt>
    <dgm:pt modelId="{86C74EAE-C27F-4BA8-9DD6-7E0D5CCA827C}" type="pres">
      <dgm:prSet presAssocID="{54F41A53-70A3-4CA3-BD04-FF6FBAAAB4E0}" presName="dummyNode1" presStyleLbl="node1" presStyleIdx="3" presStyleCnt="5"/>
      <dgm:spPr/>
    </dgm:pt>
    <dgm:pt modelId="{47848070-A641-49E2-8BD7-8C3FD6D08D97}" type="pres">
      <dgm:prSet presAssocID="{54F41A53-70A3-4CA3-BD04-FF6FBAAAB4E0}" presName="childNode1" presStyleLbl="b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C7F93AA-633A-41EC-9257-D1FD7C60AF42}" type="pres">
      <dgm:prSet presAssocID="{54F41A53-70A3-4CA3-BD04-FF6FBAAAB4E0}" presName="childNode1tx" presStyleLbl="bgAcc1" presStyleIdx="4" presStyleCnt="5">
        <dgm:presLayoutVars>
          <dgm:bulletEnabled val="1"/>
        </dgm:presLayoutVars>
      </dgm:prSet>
      <dgm:spPr/>
    </dgm:pt>
    <dgm:pt modelId="{97774595-BC37-4292-9527-39CD1969441B}" type="pres">
      <dgm:prSet presAssocID="{54F41A53-70A3-4CA3-BD04-FF6FBAAAB4E0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58F3B70E-FC3A-431D-9153-36BA081803F8}" type="pres">
      <dgm:prSet presAssocID="{54F41A53-70A3-4CA3-BD04-FF6FBAAAB4E0}" presName="connSite1" presStyleCnt="0"/>
      <dgm:spPr/>
    </dgm:pt>
  </dgm:ptLst>
  <dgm:cxnLst>
    <dgm:cxn modelId="{E50B3301-6FA5-41FC-95B3-6357F59FAD75}" type="presOf" srcId="{4AA74A03-4A62-448A-96F8-1F75ACECDCB4}" destId="{653B2BCB-0608-447F-BD9E-2005FCED739F}" srcOrd="0" destOrd="0" presId="urn:microsoft.com/office/officeart/2005/8/layout/hProcess4"/>
    <dgm:cxn modelId="{7962520C-A1C5-4F93-8D22-7E9C28660696}" type="presOf" srcId="{A354D40A-92CA-468C-BFA0-F13F8E673831}" destId="{538BE315-D3BE-4D7B-AA74-58C0A235456B}" srcOrd="1" destOrd="0" presId="urn:microsoft.com/office/officeart/2005/8/layout/hProcess4"/>
    <dgm:cxn modelId="{4C748025-740F-4052-85DF-1BDB60E49400}" type="presOf" srcId="{C61009CE-9B5E-451F-A9F9-0995BACF196A}" destId="{7D050429-A614-4A5B-AC97-BF557326A1A1}" srcOrd="0" destOrd="0" presId="urn:microsoft.com/office/officeart/2005/8/layout/hProcess4"/>
    <dgm:cxn modelId="{A0904227-985C-4DE0-8418-4DCC01E2969E}" type="presOf" srcId="{8265DD6D-E37E-4C75-B78A-E3C8ECC23812}" destId="{AF780BC6-3BA6-4B42-A0ED-25A796734369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CBF20A2E-DAF8-4B3A-999D-BD0043B3CE28}" type="presOf" srcId="{8DCF01BB-468D-4D20-8F1E-83F4838B2FE8}" destId="{DC919EE8-A300-4E3C-BAF5-701A1D1EEF4B}" srcOrd="0" destOrd="0" presId="urn:microsoft.com/office/officeart/2005/8/layout/hProcess4"/>
    <dgm:cxn modelId="{9EBE0D63-DD13-414F-83E6-895265B4FE04}" srcId="{C2C545E2-D637-47FE-A8F3-5358117E7C07}" destId="{78353E16-4098-4AA2-A69C-DBB3F183A69F}" srcOrd="0" destOrd="0" parTransId="{78ACAEDC-DAB9-4C68-B4FF-BCABCFE0A770}" sibTransId="{F2D3EAC0-2D55-4ADE-8D3C-3897DC2C1A4B}"/>
    <dgm:cxn modelId="{0D248263-01EE-4551-814C-55FC637C3D98}" srcId="{0634A29A-9E28-4BD3-B446-05F90A4B340D}" destId="{54F41A53-70A3-4CA3-BD04-FF6FBAAAB4E0}" srcOrd="4" destOrd="0" parTransId="{9BB58548-4F5C-4778-A537-EB7BEA58146B}" sibTransId="{EADDA41B-B7B8-4C6F-97A3-FE2F428F48FF}"/>
    <dgm:cxn modelId="{4036EB63-94FC-4E16-AE56-224A582BB2E8}" srcId="{8DCF01BB-468D-4D20-8F1E-83F4838B2FE8}" destId="{0EF48B35-922A-47F8-81C7-B6FE06B40962}" srcOrd="0" destOrd="0" parTransId="{02ECD734-67D9-4195-8289-A2A86FC91172}" sibTransId="{057F1277-9FB7-44DD-ABF3-02CAB651DFF4}"/>
    <dgm:cxn modelId="{99B9976A-5AB2-4263-A3EF-1C5E10EF43F0}" type="presOf" srcId="{0EF48B35-922A-47F8-81C7-B6FE06B40962}" destId="{74046503-2341-4526-8305-DE686D760A08}" srcOrd="0" destOrd="0" presId="urn:microsoft.com/office/officeart/2005/8/layout/hProcess4"/>
    <dgm:cxn modelId="{95D7DE4D-3597-4DA3-B3E4-6F6DBC4DA54D}" type="presOf" srcId="{A354D40A-92CA-468C-BFA0-F13F8E673831}" destId="{EECAEE03-AFDD-4700-B9B5-E7BADE1B7393}" srcOrd="0" destOrd="0" presId="urn:microsoft.com/office/officeart/2005/8/layout/hProcess4"/>
    <dgm:cxn modelId="{1C68DA50-D4E6-4DFE-8846-6B918BE16122}" type="presOf" srcId="{6B9263DF-C983-49AF-A6D4-065D7F54E166}" destId="{28D1EB68-C26C-48A5-8843-014884D26D21}" srcOrd="0" destOrd="0" presId="urn:microsoft.com/office/officeart/2005/8/layout/hProcess4"/>
    <dgm:cxn modelId="{D6C00A72-A7F3-4BF4-8ED7-7976339EFC9B}" type="presOf" srcId="{7F3A0AF8-4F65-4CBF-8985-05ACF2F2D780}" destId="{59B4EA3F-1769-4947-B612-BE9F507BE9F2}" srcOrd="0" destOrd="0" presId="urn:microsoft.com/office/officeart/2005/8/layout/hProcess4"/>
    <dgm:cxn modelId="{B2EFF352-6E5B-4291-84CC-25D71FFE80A8}" srcId="{4AA74A03-4A62-448A-96F8-1F75ACECDCB4}" destId="{A354D40A-92CA-468C-BFA0-F13F8E673831}" srcOrd="0" destOrd="0" parTransId="{81DE1727-54FF-473A-98B1-D6EC133A9FD6}" sibTransId="{F56646BF-40A3-4A08-B809-249984069D32}"/>
    <dgm:cxn modelId="{F7B66985-EB8E-411D-B2E3-AC1C3964128B}" type="presOf" srcId="{C2C545E2-D637-47FE-A8F3-5358117E7C07}" destId="{3B559FF6-F8AC-41DD-BD56-D1DD285344F9}" srcOrd="0" destOrd="0" presId="urn:microsoft.com/office/officeart/2005/8/layout/hProcess4"/>
    <dgm:cxn modelId="{17FAFD8D-B8CA-406D-B0BD-AF17265BFC69}" srcId="{0634A29A-9E28-4BD3-B446-05F90A4B340D}" destId="{4AA74A03-4A62-448A-96F8-1F75ACECDCB4}" srcOrd="1" destOrd="0" parTransId="{8E5CAE19-4A54-4A3D-9DD8-00D5A5BCDAE3}" sibTransId="{75FD377E-AEED-41DE-A0B5-373E83C85FB0}"/>
    <dgm:cxn modelId="{4FDF4190-796D-4EC1-893C-2E40C7DC72E8}" srcId="{0634A29A-9E28-4BD3-B446-05F90A4B340D}" destId="{C2C545E2-D637-47FE-A8F3-5358117E7C07}" srcOrd="2" destOrd="0" parTransId="{61C6146F-29C6-4A79-8E0D-86C375836047}" sibTransId="{6B9263DF-C983-49AF-A6D4-065D7F54E166}"/>
    <dgm:cxn modelId="{1AFE869C-BDE6-4427-92FB-73BDEC5B4DC7}" type="presOf" srcId="{8265DD6D-E37E-4C75-B78A-E3C8ECC23812}" destId="{7401ACE9-7AF4-423A-87B0-5C1286ED0797}" srcOrd="1" destOrd="0" presId="urn:microsoft.com/office/officeart/2005/8/layout/hProcess4"/>
    <dgm:cxn modelId="{F642CBA1-4F42-4DF5-927C-B9E27AE3267D}" type="presOf" srcId="{78353E16-4098-4AA2-A69C-DBB3F183A69F}" destId="{CEACC78F-893D-4B16-958B-78FDB99D7908}" srcOrd="0" destOrd="0" presId="urn:microsoft.com/office/officeart/2005/8/layout/hProcess4"/>
    <dgm:cxn modelId="{2D6AACA6-A755-451C-B1B4-80C0C4F1D737}" type="presOf" srcId="{78353E16-4098-4AA2-A69C-DBB3F183A69F}" destId="{6537264E-CB26-4EAE-9805-E075A2A178B6}" srcOrd="1" destOrd="0" presId="urn:microsoft.com/office/officeart/2005/8/layout/hProcess4"/>
    <dgm:cxn modelId="{EF9E20AF-1241-47A1-A006-445D95CE9A1E}" srcId="{0634A29A-9E28-4BD3-B446-05F90A4B340D}" destId="{8DCF01BB-468D-4D20-8F1E-83F4838B2FE8}" srcOrd="3" destOrd="0" parTransId="{8C10C99E-AAF9-4C5D-B3B8-B373BE59DB12}" sibTransId="{2E452E47-2B11-41E0-B369-B1539E372880}"/>
    <dgm:cxn modelId="{713673B6-795C-46AE-9DBE-4172F10803B6}" type="presOf" srcId="{54F41A53-70A3-4CA3-BD04-FF6FBAAAB4E0}" destId="{97774595-BC37-4292-9527-39CD1969441B}" srcOrd="0" destOrd="0" presId="urn:microsoft.com/office/officeart/2005/8/layout/hProcess4"/>
    <dgm:cxn modelId="{C85905BF-9EA2-4365-9FB3-3D016E8FB8AF}" srcId="{0634A29A-9E28-4BD3-B446-05F90A4B340D}" destId="{C61009CE-9B5E-451F-A9F9-0995BACF196A}" srcOrd="0" destOrd="0" parTransId="{1A5CB001-B97A-41F4-B5AC-985A51F1C89F}" sibTransId="{7F3A0AF8-4F65-4CBF-8985-05ACF2F2D780}"/>
    <dgm:cxn modelId="{9C573BCE-8A8B-4530-A3A5-B83480CC19BF}" type="presOf" srcId="{2E452E47-2B11-41E0-B369-B1539E372880}" destId="{14D4FD07-EBFD-45DF-B7E0-AF42EE37B61D}" srcOrd="0" destOrd="0" presId="urn:microsoft.com/office/officeart/2005/8/layout/hProcess4"/>
    <dgm:cxn modelId="{CC2087E7-B04B-4F7A-8B81-0D907CE8AC3E}" type="presOf" srcId="{0EF48B35-922A-47F8-81C7-B6FE06B40962}" destId="{140727DD-6AC4-4205-9658-1C9DF998FBF8}" srcOrd="1" destOrd="0" presId="urn:microsoft.com/office/officeart/2005/8/layout/hProcess4"/>
    <dgm:cxn modelId="{6474C2E8-2D24-4C62-A107-95EF1C36BFFD}" type="presOf" srcId="{75FD377E-AEED-41DE-A0B5-373E83C85FB0}" destId="{A4BB28A2-FA8F-4732-A378-9E31EDE44F5E}" srcOrd="0" destOrd="0" presId="urn:microsoft.com/office/officeart/2005/8/layout/hProcess4"/>
    <dgm:cxn modelId="{138290ED-8E2F-4BA3-9A0B-BC0F29723A35}" srcId="{C61009CE-9B5E-451F-A9F9-0995BACF196A}" destId="{8265DD6D-E37E-4C75-B78A-E3C8ECC23812}" srcOrd="0" destOrd="0" parTransId="{4E07D444-F29B-41E8-BF7F-769D927EC149}" sibTransId="{675F4742-480C-44D9-835E-55E5FAA050DF}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A0AE88E-70CB-4B61-9C02-D5E8110CE1A8}" type="presParOf" srcId="{662FBE6F-9FF2-4AEC-91FD-9F83CBDD0282}" destId="{77619D30-8DC2-414F-9464-4F6BDA34A1EE}" srcOrd="0" destOrd="0" presId="urn:microsoft.com/office/officeart/2005/8/layout/hProcess4"/>
    <dgm:cxn modelId="{AE621FAA-1070-47FB-95A2-FEF3CB83D1E8}" type="presParOf" srcId="{77619D30-8DC2-414F-9464-4F6BDA34A1EE}" destId="{2ADC59DC-5A41-49FA-AB80-B6C880E79A1A}" srcOrd="0" destOrd="0" presId="urn:microsoft.com/office/officeart/2005/8/layout/hProcess4"/>
    <dgm:cxn modelId="{AFB04EC1-DF27-492F-A5CE-4827D4234916}" type="presParOf" srcId="{77619D30-8DC2-414F-9464-4F6BDA34A1EE}" destId="{AF780BC6-3BA6-4B42-A0ED-25A796734369}" srcOrd="1" destOrd="0" presId="urn:microsoft.com/office/officeart/2005/8/layout/hProcess4"/>
    <dgm:cxn modelId="{678ACC71-229E-46B8-AAE6-FCD2E56A7256}" type="presParOf" srcId="{77619D30-8DC2-414F-9464-4F6BDA34A1EE}" destId="{7401ACE9-7AF4-423A-87B0-5C1286ED0797}" srcOrd="2" destOrd="0" presId="urn:microsoft.com/office/officeart/2005/8/layout/hProcess4"/>
    <dgm:cxn modelId="{A13CD9F9-FB44-41D3-8924-9639221D262B}" type="presParOf" srcId="{77619D30-8DC2-414F-9464-4F6BDA34A1EE}" destId="{7D050429-A614-4A5B-AC97-BF557326A1A1}" srcOrd="3" destOrd="0" presId="urn:microsoft.com/office/officeart/2005/8/layout/hProcess4"/>
    <dgm:cxn modelId="{047283C8-C6A3-4A69-A143-A00F68BBF616}" type="presParOf" srcId="{77619D30-8DC2-414F-9464-4F6BDA34A1EE}" destId="{0F760392-E72F-4E29-B732-DB5CBA11831C}" srcOrd="4" destOrd="0" presId="urn:microsoft.com/office/officeart/2005/8/layout/hProcess4"/>
    <dgm:cxn modelId="{8995ED9D-08AB-4EDD-AA9F-108727069F21}" type="presParOf" srcId="{662FBE6F-9FF2-4AEC-91FD-9F83CBDD0282}" destId="{59B4EA3F-1769-4947-B612-BE9F507BE9F2}" srcOrd="1" destOrd="0" presId="urn:microsoft.com/office/officeart/2005/8/layout/hProcess4"/>
    <dgm:cxn modelId="{FB6DE564-C670-42EF-B1E6-A4380ADDAE41}" type="presParOf" srcId="{662FBE6F-9FF2-4AEC-91FD-9F83CBDD0282}" destId="{9A30EEC1-64CF-4200-967D-0E0B3A54B1EE}" srcOrd="2" destOrd="0" presId="urn:microsoft.com/office/officeart/2005/8/layout/hProcess4"/>
    <dgm:cxn modelId="{19ECC596-03F1-4F1B-9879-57DCCD955FEE}" type="presParOf" srcId="{9A30EEC1-64CF-4200-967D-0E0B3A54B1EE}" destId="{722A4E94-968D-437A-AFC9-43126196C67F}" srcOrd="0" destOrd="0" presId="urn:microsoft.com/office/officeart/2005/8/layout/hProcess4"/>
    <dgm:cxn modelId="{46B3D0A2-E515-4236-8343-7DE041DD779D}" type="presParOf" srcId="{9A30EEC1-64CF-4200-967D-0E0B3A54B1EE}" destId="{EECAEE03-AFDD-4700-B9B5-E7BADE1B7393}" srcOrd="1" destOrd="0" presId="urn:microsoft.com/office/officeart/2005/8/layout/hProcess4"/>
    <dgm:cxn modelId="{15DED068-DA7F-4E0F-9885-ADADDA0DBEFD}" type="presParOf" srcId="{9A30EEC1-64CF-4200-967D-0E0B3A54B1EE}" destId="{538BE315-D3BE-4D7B-AA74-58C0A235456B}" srcOrd="2" destOrd="0" presId="urn:microsoft.com/office/officeart/2005/8/layout/hProcess4"/>
    <dgm:cxn modelId="{2328B988-0A29-478E-9990-3E50425267CA}" type="presParOf" srcId="{9A30EEC1-64CF-4200-967D-0E0B3A54B1EE}" destId="{653B2BCB-0608-447F-BD9E-2005FCED739F}" srcOrd="3" destOrd="0" presId="urn:microsoft.com/office/officeart/2005/8/layout/hProcess4"/>
    <dgm:cxn modelId="{6B487EBB-B3DE-4D76-A1F4-776D5A0FB7D3}" type="presParOf" srcId="{9A30EEC1-64CF-4200-967D-0E0B3A54B1EE}" destId="{E3419A88-3DB8-4AA3-B12C-DB9D28166D84}" srcOrd="4" destOrd="0" presId="urn:microsoft.com/office/officeart/2005/8/layout/hProcess4"/>
    <dgm:cxn modelId="{CF164DDF-B6CE-48C4-B2CC-CC71C9C182F5}" type="presParOf" srcId="{662FBE6F-9FF2-4AEC-91FD-9F83CBDD0282}" destId="{A4BB28A2-FA8F-4732-A378-9E31EDE44F5E}" srcOrd="3" destOrd="0" presId="urn:microsoft.com/office/officeart/2005/8/layout/hProcess4"/>
    <dgm:cxn modelId="{4E3C8E43-9F7A-466A-B45F-C7E774D66E11}" type="presParOf" srcId="{662FBE6F-9FF2-4AEC-91FD-9F83CBDD0282}" destId="{A36BB0DB-C25A-4CBF-B36C-23399F3A3D31}" srcOrd="4" destOrd="0" presId="urn:microsoft.com/office/officeart/2005/8/layout/hProcess4"/>
    <dgm:cxn modelId="{80D4F3DA-E660-4F17-862B-AC9CAF1645CF}" type="presParOf" srcId="{A36BB0DB-C25A-4CBF-B36C-23399F3A3D31}" destId="{0A2DFD7E-9BE0-4A0F-A040-6FE7CE1DF1D4}" srcOrd="0" destOrd="0" presId="urn:microsoft.com/office/officeart/2005/8/layout/hProcess4"/>
    <dgm:cxn modelId="{6A70F0F9-ACDB-4886-A23B-65698AEE2532}" type="presParOf" srcId="{A36BB0DB-C25A-4CBF-B36C-23399F3A3D31}" destId="{CEACC78F-893D-4B16-958B-78FDB99D7908}" srcOrd="1" destOrd="0" presId="urn:microsoft.com/office/officeart/2005/8/layout/hProcess4"/>
    <dgm:cxn modelId="{EDDD022A-35FD-4DEE-BF6C-25BB3A9C70C3}" type="presParOf" srcId="{A36BB0DB-C25A-4CBF-B36C-23399F3A3D31}" destId="{6537264E-CB26-4EAE-9805-E075A2A178B6}" srcOrd="2" destOrd="0" presId="urn:microsoft.com/office/officeart/2005/8/layout/hProcess4"/>
    <dgm:cxn modelId="{1FB5877B-C0DC-480E-AD94-D0EFF213B9A3}" type="presParOf" srcId="{A36BB0DB-C25A-4CBF-B36C-23399F3A3D31}" destId="{3B559FF6-F8AC-41DD-BD56-D1DD285344F9}" srcOrd="3" destOrd="0" presId="urn:microsoft.com/office/officeart/2005/8/layout/hProcess4"/>
    <dgm:cxn modelId="{0BEFC747-28B7-4955-9459-095B7CDAE176}" type="presParOf" srcId="{A36BB0DB-C25A-4CBF-B36C-23399F3A3D31}" destId="{C0109667-5C19-4711-9BDE-AEF149EA4E09}" srcOrd="4" destOrd="0" presId="urn:microsoft.com/office/officeart/2005/8/layout/hProcess4"/>
    <dgm:cxn modelId="{6DB2BB70-5292-4043-B2A6-BD15C64B568F}" type="presParOf" srcId="{662FBE6F-9FF2-4AEC-91FD-9F83CBDD0282}" destId="{28D1EB68-C26C-48A5-8843-014884D26D21}" srcOrd="5" destOrd="0" presId="urn:microsoft.com/office/officeart/2005/8/layout/hProcess4"/>
    <dgm:cxn modelId="{463C3F28-9684-4BE0-8319-1472EE89F24C}" type="presParOf" srcId="{662FBE6F-9FF2-4AEC-91FD-9F83CBDD0282}" destId="{31E23284-180D-4948-BE68-18FC3012535F}" srcOrd="6" destOrd="0" presId="urn:microsoft.com/office/officeart/2005/8/layout/hProcess4"/>
    <dgm:cxn modelId="{D67C64C1-F9D6-46AD-8CCB-A587FD5ACC96}" type="presParOf" srcId="{31E23284-180D-4948-BE68-18FC3012535F}" destId="{7AEB8AD0-20CD-4D7F-BB73-588454DBA253}" srcOrd="0" destOrd="0" presId="urn:microsoft.com/office/officeart/2005/8/layout/hProcess4"/>
    <dgm:cxn modelId="{F31266D3-4534-4800-AF96-E9F4831715CB}" type="presParOf" srcId="{31E23284-180D-4948-BE68-18FC3012535F}" destId="{74046503-2341-4526-8305-DE686D760A08}" srcOrd="1" destOrd="0" presId="urn:microsoft.com/office/officeart/2005/8/layout/hProcess4"/>
    <dgm:cxn modelId="{51ADBFB3-073A-408C-8BC1-6CB842A3A95E}" type="presParOf" srcId="{31E23284-180D-4948-BE68-18FC3012535F}" destId="{140727DD-6AC4-4205-9658-1C9DF998FBF8}" srcOrd="2" destOrd="0" presId="urn:microsoft.com/office/officeart/2005/8/layout/hProcess4"/>
    <dgm:cxn modelId="{85E6D0F9-DD03-4733-A0B6-9E706BBDED0D}" type="presParOf" srcId="{31E23284-180D-4948-BE68-18FC3012535F}" destId="{DC919EE8-A300-4E3C-BAF5-701A1D1EEF4B}" srcOrd="3" destOrd="0" presId="urn:microsoft.com/office/officeart/2005/8/layout/hProcess4"/>
    <dgm:cxn modelId="{5C1B0E0E-A036-4C04-B859-7E554A488786}" type="presParOf" srcId="{31E23284-180D-4948-BE68-18FC3012535F}" destId="{BCC73AC7-60DB-447C-8957-4FCDFCDAA0E0}" srcOrd="4" destOrd="0" presId="urn:microsoft.com/office/officeart/2005/8/layout/hProcess4"/>
    <dgm:cxn modelId="{4481EFAB-17EE-4771-BF31-EB2B54FB52FE}" type="presParOf" srcId="{662FBE6F-9FF2-4AEC-91FD-9F83CBDD0282}" destId="{14D4FD07-EBFD-45DF-B7E0-AF42EE37B61D}" srcOrd="7" destOrd="0" presId="urn:microsoft.com/office/officeart/2005/8/layout/hProcess4"/>
    <dgm:cxn modelId="{7FB5BB35-8493-47C7-9C03-DC03C0412F12}" type="presParOf" srcId="{662FBE6F-9FF2-4AEC-91FD-9F83CBDD0282}" destId="{0FF22791-D2C8-4BD5-9428-389EA78A53FF}" srcOrd="8" destOrd="0" presId="urn:microsoft.com/office/officeart/2005/8/layout/hProcess4"/>
    <dgm:cxn modelId="{1FF3DC49-7002-4522-BA02-E924A2F556EA}" type="presParOf" srcId="{0FF22791-D2C8-4BD5-9428-389EA78A53FF}" destId="{86C74EAE-C27F-4BA8-9DD6-7E0D5CCA827C}" srcOrd="0" destOrd="0" presId="urn:microsoft.com/office/officeart/2005/8/layout/hProcess4"/>
    <dgm:cxn modelId="{E0B9CF4B-B101-4380-922A-1DC167D161E5}" type="presParOf" srcId="{0FF22791-D2C8-4BD5-9428-389EA78A53FF}" destId="{47848070-A641-49E2-8BD7-8C3FD6D08D97}" srcOrd="1" destOrd="0" presId="urn:microsoft.com/office/officeart/2005/8/layout/hProcess4"/>
    <dgm:cxn modelId="{7E5F79BC-0753-43DC-B39A-EC588AF226F9}" type="presParOf" srcId="{0FF22791-D2C8-4BD5-9428-389EA78A53FF}" destId="{AC7F93AA-633A-41EC-9257-D1FD7C60AF42}" srcOrd="2" destOrd="0" presId="urn:microsoft.com/office/officeart/2005/8/layout/hProcess4"/>
    <dgm:cxn modelId="{043167E7-1DD9-4C8C-AB24-7DB672A11970}" type="presParOf" srcId="{0FF22791-D2C8-4BD5-9428-389EA78A53FF}" destId="{97774595-BC37-4292-9527-39CD1969441B}" srcOrd="3" destOrd="0" presId="urn:microsoft.com/office/officeart/2005/8/layout/hProcess4"/>
    <dgm:cxn modelId="{3AD5AF5E-A5AF-4AF7-9C97-642745039468}" type="presParOf" srcId="{0FF22791-D2C8-4BD5-9428-389EA78A53FF}" destId="{58F3B70E-FC3A-431D-9153-36BA081803F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1009CE-9B5E-451F-A9F9-0995BACF196A}">
      <dgm:prSet phldrT="[Text]"/>
      <dgm:spPr/>
      <dgm:t>
        <a:bodyPr/>
        <a:lstStyle/>
        <a:p>
          <a:pPr>
            <a:buNone/>
          </a:pPr>
          <a:r>
            <a:rPr lang="en-US" dirty="0"/>
            <a:t>Chatbot Feature</a:t>
          </a:r>
        </a:p>
      </dgm:t>
    </dgm:pt>
    <dgm:pt modelId="{1A5CB001-B97A-41F4-B5AC-985A51F1C89F}" type="parTrans" cxnId="{C85905BF-9EA2-4365-9FB3-3D016E8FB8AF}">
      <dgm:prSet/>
      <dgm:spPr/>
      <dgm:t>
        <a:bodyPr/>
        <a:lstStyle/>
        <a:p>
          <a:endParaRPr lang="en-US"/>
        </a:p>
      </dgm:t>
    </dgm:pt>
    <dgm:pt modelId="{7F3A0AF8-4F65-4CBF-8985-05ACF2F2D780}" type="sibTrans" cxnId="{C85905BF-9EA2-4365-9FB3-3D016E8FB8AF}">
      <dgm:prSet/>
      <dgm:spPr/>
      <dgm:t>
        <a:bodyPr/>
        <a:lstStyle/>
        <a:p>
          <a:endParaRPr lang="en-US"/>
        </a:p>
      </dgm:t>
    </dgm:pt>
    <dgm:pt modelId="{8265DD6D-E37E-4C75-B78A-E3C8ECC2381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contact the organizer </a:t>
          </a:r>
          <a:r>
            <a:rPr lang="en-US" b="0" dirty="0"/>
            <a:t>and ask more information of the event.</a:t>
          </a:r>
        </a:p>
      </dgm:t>
    </dgm:pt>
    <dgm:pt modelId="{4E07D444-F29B-41E8-BF7F-769D927EC149}" type="parTrans" cxnId="{138290ED-8E2F-4BA3-9A0B-BC0F29723A35}">
      <dgm:prSet/>
      <dgm:spPr/>
      <dgm:t>
        <a:bodyPr/>
        <a:lstStyle/>
        <a:p>
          <a:endParaRPr lang="en-US"/>
        </a:p>
      </dgm:t>
    </dgm:pt>
    <dgm:pt modelId="{675F4742-480C-44D9-835E-55E5FAA050DF}" type="sibTrans" cxnId="{138290ED-8E2F-4BA3-9A0B-BC0F29723A35}">
      <dgm:prSet/>
      <dgm:spPr/>
      <dgm:t>
        <a:bodyPr/>
        <a:lstStyle/>
        <a:p>
          <a:endParaRPr lang="en-US"/>
        </a:p>
      </dgm:t>
    </dgm:pt>
    <dgm:pt modelId="{4AA74A03-4A62-448A-96F8-1F75ACECDCB4}">
      <dgm:prSet phldrT="[Text]"/>
      <dgm:spPr/>
      <dgm:t>
        <a:bodyPr/>
        <a:lstStyle/>
        <a:p>
          <a:pPr>
            <a:buNone/>
          </a:pPr>
          <a:r>
            <a:rPr lang="en-US" dirty="0"/>
            <a:t>Favorite Feature and View</a:t>
          </a:r>
        </a:p>
      </dgm:t>
    </dgm:pt>
    <dgm:pt modelId="{8E5CAE19-4A54-4A3D-9DD8-00D5A5BCDAE3}" type="parTrans" cxnId="{17FAFD8D-B8CA-406D-B0BD-AF17265BFC69}">
      <dgm:prSet/>
      <dgm:spPr/>
      <dgm:t>
        <a:bodyPr/>
        <a:lstStyle/>
        <a:p>
          <a:endParaRPr lang="en-US"/>
        </a:p>
      </dgm:t>
    </dgm:pt>
    <dgm:pt modelId="{75FD377E-AEED-41DE-A0B5-373E83C85FB0}" type="sibTrans" cxnId="{17FAFD8D-B8CA-406D-B0BD-AF17265BFC69}">
      <dgm:prSet/>
      <dgm:spPr/>
      <dgm:t>
        <a:bodyPr/>
        <a:lstStyle/>
        <a:p>
          <a:endParaRPr lang="en-US"/>
        </a:p>
      </dgm:t>
    </dgm:pt>
    <dgm:pt modelId="{78353E16-4098-4AA2-A69C-DBB3F183A69F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choose how many tickets </a:t>
          </a:r>
          <a:r>
            <a:rPr lang="en-US" b="0" dirty="0"/>
            <a:t>I will buy, and I want an instant</a:t>
          </a:r>
          <a:r>
            <a:rPr lang="en-US" b="1" dirty="0"/>
            <a:t> confirmation with my QR code.</a:t>
          </a:r>
          <a:endParaRPr lang="en-US" dirty="0"/>
        </a:p>
      </dgm:t>
    </dgm:pt>
    <dgm:pt modelId="{78ACAEDC-DAB9-4C68-B4FF-BCABCFE0A770}" type="parTrans" cxnId="{9EBE0D63-DD13-414F-83E6-895265B4FE04}">
      <dgm:prSet/>
      <dgm:spPr/>
      <dgm:t>
        <a:bodyPr/>
        <a:lstStyle/>
        <a:p>
          <a:endParaRPr lang="en-US"/>
        </a:p>
      </dgm:t>
    </dgm:pt>
    <dgm:pt modelId="{F2D3EAC0-2D55-4ADE-8D3C-3897DC2C1A4B}" type="sibTrans" cxnId="{9EBE0D63-DD13-414F-83E6-895265B4FE04}">
      <dgm:prSet/>
      <dgm:spPr/>
      <dgm:t>
        <a:bodyPr/>
        <a:lstStyle/>
        <a:p>
          <a:endParaRPr lang="en-US"/>
        </a:p>
      </dgm:t>
    </dgm:pt>
    <dgm:pt modelId="{8DCF01BB-468D-4D20-8F1E-83F4838B2FE8}">
      <dgm:prSet phldrT="[Text]"/>
      <dgm:spPr/>
      <dgm:t>
        <a:bodyPr/>
        <a:lstStyle/>
        <a:p>
          <a:pPr>
            <a:buNone/>
          </a:pPr>
          <a:r>
            <a:rPr lang="en-US" dirty="0"/>
            <a:t>Tickets View</a:t>
          </a:r>
        </a:p>
      </dgm:t>
    </dgm:pt>
    <dgm:pt modelId="{8C10C99E-AAF9-4C5D-B3B8-B373BE59DB12}" type="parTrans" cxnId="{EF9E20AF-1241-47A1-A006-445D95CE9A1E}">
      <dgm:prSet/>
      <dgm:spPr/>
      <dgm:t>
        <a:bodyPr/>
        <a:lstStyle/>
        <a:p>
          <a:endParaRPr lang="en-US"/>
        </a:p>
      </dgm:t>
    </dgm:pt>
    <dgm:pt modelId="{2E452E47-2B11-41E0-B369-B1539E372880}" type="sibTrans" cxnId="{EF9E20AF-1241-47A1-A006-445D95CE9A1E}">
      <dgm:prSet/>
      <dgm:spPr/>
      <dgm:t>
        <a:bodyPr/>
        <a:lstStyle/>
        <a:p>
          <a:endParaRPr lang="en-US"/>
        </a:p>
      </dgm:t>
    </dgm:pt>
    <dgm:pt modelId="{A354D40A-92CA-468C-BFA0-F13F8E673831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save my favorite events </a:t>
          </a:r>
          <a:r>
            <a:rPr lang="en-US" b="0" dirty="0"/>
            <a:t>and review </a:t>
          </a:r>
          <a:r>
            <a:rPr lang="en-US" b="0"/>
            <a:t>them later.</a:t>
          </a:r>
          <a:endParaRPr lang="en-US" b="0" dirty="0"/>
        </a:p>
      </dgm:t>
    </dgm:pt>
    <dgm:pt modelId="{81DE1727-54FF-473A-98B1-D6EC133A9FD6}" type="parTrans" cxnId="{B2EFF352-6E5B-4291-84CC-25D71FFE80A8}">
      <dgm:prSet/>
      <dgm:spPr/>
      <dgm:t>
        <a:bodyPr/>
        <a:lstStyle/>
        <a:p>
          <a:endParaRPr lang="en-US"/>
        </a:p>
      </dgm:t>
    </dgm:pt>
    <dgm:pt modelId="{F56646BF-40A3-4A08-B809-249984069D32}" type="sibTrans" cxnId="{B2EFF352-6E5B-4291-84CC-25D71FFE80A8}">
      <dgm:prSet/>
      <dgm:spPr/>
      <dgm:t>
        <a:bodyPr/>
        <a:lstStyle/>
        <a:p>
          <a:endParaRPr lang="en-US"/>
        </a:p>
      </dgm:t>
    </dgm:pt>
    <dgm:pt modelId="{0EF48B35-922A-47F8-81C7-B6FE06B40962}">
      <dgm:prSet phldrT="[Text]"/>
      <dgm:spPr/>
      <dgm:t>
        <a:bodyPr/>
        <a:lstStyle/>
        <a:p>
          <a:pPr>
            <a:buNone/>
          </a:pPr>
          <a:r>
            <a:rPr lang="en-US" b="1" dirty="0"/>
            <a:t>As a user, I want to review the tickets I bought </a:t>
          </a:r>
          <a:r>
            <a:rPr lang="en-US" b="0" dirty="0"/>
            <a:t>with their QR code and details.</a:t>
          </a:r>
        </a:p>
      </dgm:t>
    </dgm:pt>
    <dgm:pt modelId="{02ECD734-67D9-4195-8289-A2A86FC91172}" type="parTrans" cxnId="{4036EB63-94FC-4E16-AE56-224A582BB2E8}">
      <dgm:prSet/>
      <dgm:spPr/>
      <dgm:t>
        <a:bodyPr/>
        <a:lstStyle/>
        <a:p>
          <a:endParaRPr lang="en-US"/>
        </a:p>
      </dgm:t>
    </dgm:pt>
    <dgm:pt modelId="{057F1277-9FB7-44DD-ABF3-02CAB651DFF4}" type="sibTrans" cxnId="{4036EB63-94FC-4E16-AE56-224A582BB2E8}">
      <dgm:prSet/>
      <dgm:spPr/>
      <dgm:t>
        <a:bodyPr/>
        <a:lstStyle/>
        <a:p>
          <a:endParaRPr lang="en-US"/>
        </a:p>
      </dgm:t>
    </dgm:pt>
    <dgm:pt modelId="{54F41A53-70A3-4CA3-BD04-FF6FBAAAB4E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9BB58548-4F5C-4778-A537-EB7BEA58146B}" type="parTrans" cxnId="{0D248263-01EE-4551-814C-55FC637C3D98}">
      <dgm:prSet/>
      <dgm:spPr/>
      <dgm:t>
        <a:bodyPr/>
        <a:lstStyle/>
        <a:p>
          <a:endParaRPr lang="en-US"/>
        </a:p>
      </dgm:t>
    </dgm:pt>
    <dgm:pt modelId="{EADDA41B-B7B8-4C6F-97A3-FE2F428F48FF}" type="sibTrans" cxnId="{0D248263-01EE-4551-814C-55FC637C3D98}">
      <dgm:prSet/>
      <dgm:spPr/>
      <dgm:t>
        <a:bodyPr/>
        <a:lstStyle/>
        <a:p>
          <a:endParaRPr lang="en-US"/>
        </a:p>
      </dgm:t>
    </dgm:pt>
    <dgm:pt modelId="{C2C545E2-D637-47FE-A8F3-5358117E7C07}">
      <dgm:prSet phldrT="[Text]"/>
      <dgm:spPr/>
      <dgm:t>
        <a:bodyPr/>
        <a:lstStyle/>
        <a:p>
          <a:pPr>
            <a:buNone/>
          </a:pPr>
          <a:r>
            <a:rPr lang="en-US" dirty="0"/>
            <a:t>Order Details Feature &amp; View</a:t>
          </a:r>
        </a:p>
      </dgm:t>
    </dgm:pt>
    <dgm:pt modelId="{6B9263DF-C983-49AF-A6D4-065D7F54E166}" type="sibTrans" cxnId="{4FDF4190-796D-4EC1-893C-2E40C7DC72E8}">
      <dgm:prSet/>
      <dgm:spPr/>
      <dgm:t>
        <a:bodyPr/>
        <a:lstStyle/>
        <a:p>
          <a:endParaRPr lang="en-US"/>
        </a:p>
      </dgm:t>
    </dgm:pt>
    <dgm:pt modelId="{61C6146F-29C6-4A79-8E0D-86C375836047}" type="parTrans" cxnId="{4FDF4190-796D-4EC1-893C-2E40C7DC72E8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77619D30-8DC2-414F-9464-4F6BDA34A1EE}" type="pres">
      <dgm:prSet presAssocID="{C61009CE-9B5E-451F-A9F9-0995BACF196A}" presName="composite1" presStyleCnt="0"/>
      <dgm:spPr/>
    </dgm:pt>
    <dgm:pt modelId="{2ADC59DC-5A41-49FA-AB80-B6C880E79A1A}" type="pres">
      <dgm:prSet presAssocID="{C61009CE-9B5E-451F-A9F9-0995BACF196A}" presName="dummyNode1" presStyleLbl="node1" presStyleIdx="0" presStyleCnt="5"/>
      <dgm:spPr/>
    </dgm:pt>
    <dgm:pt modelId="{AF780BC6-3BA6-4B42-A0ED-25A796734369}" type="pres">
      <dgm:prSet presAssocID="{C61009CE-9B5E-451F-A9F9-0995BACF196A}" presName="childNode1" presStyleLbl="bgAcc1" presStyleIdx="0" presStyleCnt="5">
        <dgm:presLayoutVars>
          <dgm:bulletEnabled val="1"/>
        </dgm:presLayoutVars>
      </dgm:prSet>
      <dgm:spPr/>
    </dgm:pt>
    <dgm:pt modelId="{7401ACE9-7AF4-423A-87B0-5C1286ED0797}" type="pres">
      <dgm:prSet presAssocID="{C61009CE-9B5E-451F-A9F9-0995BACF196A}" presName="childNode1tx" presStyleLbl="bgAcc1" presStyleIdx="0" presStyleCnt="5">
        <dgm:presLayoutVars>
          <dgm:bulletEnabled val="1"/>
        </dgm:presLayoutVars>
      </dgm:prSet>
      <dgm:spPr/>
    </dgm:pt>
    <dgm:pt modelId="{7D050429-A614-4A5B-AC97-BF557326A1A1}" type="pres">
      <dgm:prSet presAssocID="{C61009CE-9B5E-451F-A9F9-0995BACF196A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0F760392-E72F-4E29-B732-DB5CBA11831C}" type="pres">
      <dgm:prSet presAssocID="{C61009CE-9B5E-451F-A9F9-0995BACF196A}" presName="connSite1" presStyleCnt="0"/>
      <dgm:spPr/>
    </dgm:pt>
    <dgm:pt modelId="{59B4EA3F-1769-4947-B612-BE9F507BE9F2}" type="pres">
      <dgm:prSet presAssocID="{7F3A0AF8-4F65-4CBF-8985-05ACF2F2D780}" presName="Name9" presStyleLbl="sibTrans2D1" presStyleIdx="0" presStyleCnt="4"/>
      <dgm:spPr/>
    </dgm:pt>
    <dgm:pt modelId="{9A30EEC1-64CF-4200-967D-0E0B3A54B1EE}" type="pres">
      <dgm:prSet presAssocID="{4AA74A03-4A62-448A-96F8-1F75ACECDCB4}" presName="composite2" presStyleCnt="0"/>
      <dgm:spPr/>
    </dgm:pt>
    <dgm:pt modelId="{722A4E94-968D-437A-AFC9-43126196C67F}" type="pres">
      <dgm:prSet presAssocID="{4AA74A03-4A62-448A-96F8-1F75ACECDCB4}" presName="dummyNode2" presStyleLbl="node1" presStyleIdx="0" presStyleCnt="5"/>
      <dgm:spPr/>
    </dgm:pt>
    <dgm:pt modelId="{EECAEE03-AFDD-4700-B9B5-E7BADE1B7393}" type="pres">
      <dgm:prSet presAssocID="{4AA74A03-4A62-448A-96F8-1F75ACECDCB4}" presName="childNode2" presStyleLbl="bgAcc1" presStyleIdx="1" presStyleCnt="5">
        <dgm:presLayoutVars>
          <dgm:bulletEnabled val="1"/>
        </dgm:presLayoutVars>
      </dgm:prSet>
      <dgm:spPr/>
    </dgm:pt>
    <dgm:pt modelId="{538BE315-D3BE-4D7B-AA74-58C0A235456B}" type="pres">
      <dgm:prSet presAssocID="{4AA74A03-4A62-448A-96F8-1F75ACECDCB4}" presName="childNode2tx" presStyleLbl="bgAcc1" presStyleIdx="1" presStyleCnt="5">
        <dgm:presLayoutVars>
          <dgm:bulletEnabled val="1"/>
        </dgm:presLayoutVars>
      </dgm:prSet>
      <dgm:spPr/>
    </dgm:pt>
    <dgm:pt modelId="{653B2BCB-0608-447F-BD9E-2005FCED739F}" type="pres">
      <dgm:prSet presAssocID="{4AA74A03-4A62-448A-96F8-1F75ACECDCB4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E3419A88-3DB8-4AA3-B12C-DB9D28166D84}" type="pres">
      <dgm:prSet presAssocID="{4AA74A03-4A62-448A-96F8-1F75ACECDCB4}" presName="connSite2" presStyleCnt="0"/>
      <dgm:spPr/>
    </dgm:pt>
    <dgm:pt modelId="{A4BB28A2-FA8F-4732-A378-9E31EDE44F5E}" type="pres">
      <dgm:prSet presAssocID="{75FD377E-AEED-41DE-A0B5-373E83C85FB0}" presName="Name18" presStyleLbl="sibTrans2D1" presStyleIdx="1" presStyleCnt="4"/>
      <dgm:spPr/>
    </dgm:pt>
    <dgm:pt modelId="{A36BB0DB-C25A-4CBF-B36C-23399F3A3D31}" type="pres">
      <dgm:prSet presAssocID="{C2C545E2-D637-47FE-A8F3-5358117E7C07}" presName="composite1" presStyleCnt="0"/>
      <dgm:spPr/>
    </dgm:pt>
    <dgm:pt modelId="{0A2DFD7E-9BE0-4A0F-A040-6FE7CE1DF1D4}" type="pres">
      <dgm:prSet presAssocID="{C2C545E2-D637-47FE-A8F3-5358117E7C07}" presName="dummyNode1" presStyleLbl="node1" presStyleIdx="1" presStyleCnt="5"/>
      <dgm:spPr/>
    </dgm:pt>
    <dgm:pt modelId="{CEACC78F-893D-4B16-958B-78FDB99D7908}" type="pres">
      <dgm:prSet presAssocID="{C2C545E2-D637-47FE-A8F3-5358117E7C07}" presName="childNode1" presStyleLbl="bgAcc1" presStyleIdx="2" presStyleCnt="5">
        <dgm:presLayoutVars>
          <dgm:bulletEnabled val="1"/>
        </dgm:presLayoutVars>
      </dgm:prSet>
      <dgm:spPr/>
    </dgm:pt>
    <dgm:pt modelId="{6537264E-CB26-4EAE-9805-E075A2A178B6}" type="pres">
      <dgm:prSet presAssocID="{C2C545E2-D637-47FE-A8F3-5358117E7C07}" presName="childNode1tx" presStyleLbl="bgAcc1" presStyleIdx="2" presStyleCnt="5">
        <dgm:presLayoutVars>
          <dgm:bulletEnabled val="1"/>
        </dgm:presLayoutVars>
      </dgm:prSet>
      <dgm:spPr/>
    </dgm:pt>
    <dgm:pt modelId="{3B559FF6-F8AC-41DD-BD56-D1DD285344F9}" type="pres">
      <dgm:prSet presAssocID="{C2C545E2-D637-47FE-A8F3-5358117E7C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0109667-5C19-4711-9BDE-AEF149EA4E09}" type="pres">
      <dgm:prSet presAssocID="{C2C545E2-D637-47FE-A8F3-5358117E7C07}" presName="connSite1" presStyleCnt="0"/>
      <dgm:spPr/>
    </dgm:pt>
    <dgm:pt modelId="{28D1EB68-C26C-48A5-8843-014884D26D21}" type="pres">
      <dgm:prSet presAssocID="{6B9263DF-C983-49AF-A6D4-065D7F54E166}" presName="Name9" presStyleLbl="sibTrans2D1" presStyleIdx="2" presStyleCnt="4"/>
      <dgm:spPr/>
    </dgm:pt>
    <dgm:pt modelId="{31E23284-180D-4948-BE68-18FC3012535F}" type="pres">
      <dgm:prSet presAssocID="{8DCF01BB-468D-4D20-8F1E-83F4838B2FE8}" presName="composite2" presStyleCnt="0"/>
      <dgm:spPr/>
    </dgm:pt>
    <dgm:pt modelId="{7AEB8AD0-20CD-4D7F-BB73-588454DBA253}" type="pres">
      <dgm:prSet presAssocID="{8DCF01BB-468D-4D20-8F1E-83F4838B2FE8}" presName="dummyNode2" presStyleLbl="node1" presStyleIdx="2" presStyleCnt="5"/>
      <dgm:spPr/>
    </dgm:pt>
    <dgm:pt modelId="{74046503-2341-4526-8305-DE686D760A08}" type="pres">
      <dgm:prSet presAssocID="{8DCF01BB-468D-4D20-8F1E-83F4838B2FE8}" presName="childNode2" presStyleLbl="bgAcc1" presStyleIdx="3" presStyleCnt="5">
        <dgm:presLayoutVars>
          <dgm:bulletEnabled val="1"/>
        </dgm:presLayoutVars>
      </dgm:prSet>
      <dgm:spPr/>
    </dgm:pt>
    <dgm:pt modelId="{140727DD-6AC4-4205-9658-1C9DF998FBF8}" type="pres">
      <dgm:prSet presAssocID="{8DCF01BB-468D-4D20-8F1E-83F4838B2FE8}" presName="childNode2tx" presStyleLbl="bgAcc1" presStyleIdx="3" presStyleCnt="5">
        <dgm:presLayoutVars>
          <dgm:bulletEnabled val="1"/>
        </dgm:presLayoutVars>
      </dgm:prSet>
      <dgm:spPr/>
    </dgm:pt>
    <dgm:pt modelId="{DC919EE8-A300-4E3C-BAF5-701A1D1EEF4B}" type="pres">
      <dgm:prSet presAssocID="{8DCF01BB-468D-4D20-8F1E-83F4838B2FE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BCC73AC7-60DB-447C-8957-4FCDFCDAA0E0}" type="pres">
      <dgm:prSet presAssocID="{8DCF01BB-468D-4D20-8F1E-83F4838B2FE8}" presName="connSite2" presStyleCnt="0"/>
      <dgm:spPr/>
    </dgm:pt>
    <dgm:pt modelId="{14D4FD07-EBFD-45DF-B7E0-AF42EE37B61D}" type="pres">
      <dgm:prSet presAssocID="{2E452E47-2B11-41E0-B369-B1539E372880}" presName="Name18" presStyleLbl="sibTrans2D1" presStyleIdx="3" presStyleCnt="4"/>
      <dgm:spPr/>
    </dgm:pt>
    <dgm:pt modelId="{0FF22791-D2C8-4BD5-9428-389EA78A53FF}" type="pres">
      <dgm:prSet presAssocID="{54F41A53-70A3-4CA3-BD04-FF6FBAAAB4E0}" presName="composite1" presStyleCnt="0"/>
      <dgm:spPr/>
    </dgm:pt>
    <dgm:pt modelId="{86C74EAE-C27F-4BA8-9DD6-7E0D5CCA827C}" type="pres">
      <dgm:prSet presAssocID="{54F41A53-70A3-4CA3-BD04-FF6FBAAAB4E0}" presName="dummyNode1" presStyleLbl="node1" presStyleIdx="3" presStyleCnt="5"/>
      <dgm:spPr/>
    </dgm:pt>
    <dgm:pt modelId="{47848070-A641-49E2-8BD7-8C3FD6D08D97}" type="pres">
      <dgm:prSet presAssocID="{54F41A53-70A3-4CA3-BD04-FF6FBAAAB4E0}" presName="childNode1" presStyleLbl="b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C7F93AA-633A-41EC-9257-D1FD7C60AF42}" type="pres">
      <dgm:prSet presAssocID="{54F41A53-70A3-4CA3-BD04-FF6FBAAAB4E0}" presName="childNode1tx" presStyleLbl="bgAcc1" presStyleIdx="4" presStyleCnt="5">
        <dgm:presLayoutVars>
          <dgm:bulletEnabled val="1"/>
        </dgm:presLayoutVars>
      </dgm:prSet>
      <dgm:spPr/>
    </dgm:pt>
    <dgm:pt modelId="{97774595-BC37-4292-9527-39CD1969441B}" type="pres">
      <dgm:prSet presAssocID="{54F41A53-70A3-4CA3-BD04-FF6FBAAAB4E0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58F3B70E-FC3A-431D-9153-36BA081803F8}" type="pres">
      <dgm:prSet presAssocID="{54F41A53-70A3-4CA3-BD04-FF6FBAAAB4E0}" presName="connSite1" presStyleCnt="0"/>
      <dgm:spPr/>
    </dgm:pt>
  </dgm:ptLst>
  <dgm:cxnLst>
    <dgm:cxn modelId="{E50B3301-6FA5-41FC-95B3-6357F59FAD75}" type="presOf" srcId="{4AA74A03-4A62-448A-96F8-1F75ACECDCB4}" destId="{653B2BCB-0608-447F-BD9E-2005FCED739F}" srcOrd="0" destOrd="0" presId="urn:microsoft.com/office/officeart/2005/8/layout/hProcess4"/>
    <dgm:cxn modelId="{7962520C-A1C5-4F93-8D22-7E9C28660696}" type="presOf" srcId="{A354D40A-92CA-468C-BFA0-F13F8E673831}" destId="{538BE315-D3BE-4D7B-AA74-58C0A235456B}" srcOrd="1" destOrd="0" presId="urn:microsoft.com/office/officeart/2005/8/layout/hProcess4"/>
    <dgm:cxn modelId="{4C748025-740F-4052-85DF-1BDB60E49400}" type="presOf" srcId="{C61009CE-9B5E-451F-A9F9-0995BACF196A}" destId="{7D050429-A614-4A5B-AC97-BF557326A1A1}" srcOrd="0" destOrd="0" presId="urn:microsoft.com/office/officeart/2005/8/layout/hProcess4"/>
    <dgm:cxn modelId="{A0904227-985C-4DE0-8418-4DCC01E2969E}" type="presOf" srcId="{8265DD6D-E37E-4C75-B78A-E3C8ECC23812}" destId="{AF780BC6-3BA6-4B42-A0ED-25A796734369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CBF20A2E-DAF8-4B3A-999D-BD0043B3CE28}" type="presOf" srcId="{8DCF01BB-468D-4D20-8F1E-83F4838B2FE8}" destId="{DC919EE8-A300-4E3C-BAF5-701A1D1EEF4B}" srcOrd="0" destOrd="0" presId="urn:microsoft.com/office/officeart/2005/8/layout/hProcess4"/>
    <dgm:cxn modelId="{9EBE0D63-DD13-414F-83E6-895265B4FE04}" srcId="{C2C545E2-D637-47FE-A8F3-5358117E7C07}" destId="{78353E16-4098-4AA2-A69C-DBB3F183A69F}" srcOrd="0" destOrd="0" parTransId="{78ACAEDC-DAB9-4C68-B4FF-BCABCFE0A770}" sibTransId="{F2D3EAC0-2D55-4ADE-8D3C-3897DC2C1A4B}"/>
    <dgm:cxn modelId="{0D248263-01EE-4551-814C-55FC637C3D98}" srcId="{0634A29A-9E28-4BD3-B446-05F90A4B340D}" destId="{54F41A53-70A3-4CA3-BD04-FF6FBAAAB4E0}" srcOrd="4" destOrd="0" parTransId="{9BB58548-4F5C-4778-A537-EB7BEA58146B}" sibTransId="{EADDA41B-B7B8-4C6F-97A3-FE2F428F48FF}"/>
    <dgm:cxn modelId="{4036EB63-94FC-4E16-AE56-224A582BB2E8}" srcId="{8DCF01BB-468D-4D20-8F1E-83F4838B2FE8}" destId="{0EF48B35-922A-47F8-81C7-B6FE06B40962}" srcOrd="0" destOrd="0" parTransId="{02ECD734-67D9-4195-8289-A2A86FC91172}" sibTransId="{057F1277-9FB7-44DD-ABF3-02CAB651DFF4}"/>
    <dgm:cxn modelId="{99B9976A-5AB2-4263-A3EF-1C5E10EF43F0}" type="presOf" srcId="{0EF48B35-922A-47F8-81C7-B6FE06B40962}" destId="{74046503-2341-4526-8305-DE686D760A08}" srcOrd="0" destOrd="0" presId="urn:microsoft.com/office/officeart/2005/8/layout/hProcess4"/>
    <dgm:cxn modelId="{95D7DE4D-3597-4DA3-B3E4-6F6DBC4DA54D}" type="presOf" srcId="{A354D40A-92CA-468C-BFA0-F13F8E673831}" destId="{EECAEE03-AFDD-4700-B9B5-E7BADE1B7393}" srcOrd="0" destOrd="0" presId="urn:microsoft.com/office/officeart/2005/8/layout/hProcess4"/>
    <dgm:cxn modelId="{1C68DA50-D4E6-4DFE-8846-6B918BE16122}" type="presOf" srcId="{6B9263DF-C983-49AF-A6D4-065D7F54E166}" destId="{28D1EB68-C26C-48A5-8843-014884D26D21}" srcOrd="0" destOrd="0" presId="urn:microsoft.com/office/officeart/2005/8/layout/hProcess4"/>
    <dgm:cxn modelId="{D6C00A72-A7F3-4BF4-8ED7-7976339EFC9B}" type="presOf" srcId="{7F3A0AF8-4F65-4CBF-8985-05ACF2F2D780}" destId="{59B4EA3F-1769-4947-B612-BE9F507BE9F2}" srcOrd="0" destOrd="0" presId="urn:microsoft.com/office/officeart/2005/8/layout/hProcess4"/>
    <dgm:cxn modelId="{B2EFF352-6E5B-4291-84CC-25D71FFE80A8}" srcId="{4AA74A03-4A62-448A-96F8-1F75ACECDCB4}" destId="{A354D40A-92CA-468C-BFA0-F13F8E673831}" srcOrd="0" destOrd="0" parTransId="{81DE1727-54FF-473A-98B1-D6EC133A9FD6}" sibTransId="{F56646BF-40A3-4A08-B809-249984069D32}"/>
    <dgm:cxn modelId="{F7B66985-EB8E-411D-B2E3-AC1C3964128B}" type="presOf" srcId="{C2C545E2-D637-47FE-A8F3-5358117E7C07}" destId="{3B559FF6-F8AC-41DD-BD56-D1DD285344F9}" srcOrd="0" destOrd="0" presId="urn:microsoft.com/office/officeart/2005/8/layout/hProcess4"/>
    <dgm:cxn modelId="{17FAFD8D-B8CA-406D-B0BD-AF17265BFC69}" srcId="{0634A29A-9E28-4BD3-B446-05F90A4B340D}" destId="{4AA74A03-4A62-448A-96F8-1F75ACECDCB4}" srcOrd="1" destOrd="0" parTransId="{8E5CAE19-4A54-4A3D-9DD8-00D5A5BCDAE3}" sibTransId="{75FD377E-AEED-41DE-A0B5-373E83C85FB0}"/>
    <dgm:cxn modelId="{4FDF4190-796D-4EC1-893C-2E40C7DC72E8}" srcId="{0634A29A-9E28-4BD3-B446-05F90A4B340D}" destId="{C2C545E2-D637-47FE-A8F3-5358117E7C07}" srcOrd="2" destOrd="0" parTransId="{61C6146F-29C6-4A79-8E0D-86C375836047}" sibTransId="{6B9263DF-C983-49AF-A6D4-065D7F54E166}"/>
    <dgm:cxn modelId="{1AFE869C-BDE6-4427-92FB-73BDEC5B4DC7}" type="presOf" srcId="{8265DD6D-E37E-4C75-B78A-E3C8ECC23812}" destId="{7401ACE9-7AF4-423A-87B0-5C1286ED0797}" srcOrd="1" destOrd="0" presId="urn:microsoft.com/office/officeart/2005/8/layout/hProcess4"/>
    <dgm:cxn modelId="{F642CBA1-4F42-4DF5-927C-B9E27AE3267D}" type="presOf" srcId="{78353E16-4098-4AA2-A69C-DBB3F183A69F}" destId="{CEACC78F-893D-4B16-958B-78FDB99D7908}" srcOrd="0" destOrd="0" presId="urn:microsoft.com/office/officeart/2005/8/layout/hProcess4"/>
    <dgm:cxn modelId="{2D6AACA6-A755-451C-B1B4-80C0C4F1D737}" type="presOf" srcId="{78353E16-4098-4AA2-A69C-DBB3F183A69F}" destId="{6537264E-CB26-4EAE-9805-E075A2A178B6}" srcOrd="1" destOrd="0" presId="urn:microsoft.com/office/officeart/2005/8/layout/hProcess4"/>
    <dgm:cxn modelId="{EF9E20AF-1241-47A1-A006-445D95CE9A1E}" srcId="{0634A29A-9E28-4BD3-B446-05F90A4B340D}" destId="{8DCF01BB-468D-4D20-8F1E-83F4838B2FE8}" srcOrd="3" destOrd="0" parTransId="{8C10C99E-AAF9-4C5D-B3B8-B373BE59DB12}" sibTransId="{2E452E47-2B11-41E0-B369-B1539E372880}"/>
    <dgm:cxn modelId="{713673B6-795C-46AE-9DBE-4172F10803B6}" type="presOf" srcId="{54F41A53-70A3-4CA3-BD04-FF6FBAAAB4E0}" destId="{97774595-BC37-4292-9527-39CD1969441B}" srcOrd="0" destOrd="0" presId="urn:microsoft.com/office/officeart/2005/8/layout/hProcess4"/>
    <dgm:cxn modelId="{C85905BF-9EA2-4365-9FB3-3D016E8FB8AF}" srcId="{0634A29A-9E28-4BD3-B446-05F90A4B340D}" destId="{C61009CE-9B5E-451F-A9F9-0995BACF196A}" srcOrd="0" destOrd="0" parTransId="{1A5CB001-B97A-41F4-B5AC-985A51F1C89F}" sibTransId="{7F3A0AF8-4F65-4CBF-8985-05ACF2F2D780}"/>
    <dgm:cxn modelId="{9C573BCE-8A8B-4530-A3A5-B83480CC19BF}" type="presOf" srcId="{2E452E47-2B11-41E0-B369-B1539E372880}" destId="{14D4FD07-EBFD-45DF-B7E0-AF42EE37B61D}" srcOrd="0" destOrd="0" presId="urn:microsoft.com/office/officeart/2005/8/layout/hProcess4"/>
    <dgm:cxn modelId="{CC2087E7-B04B-4F7A-8B81-0D907CE8AC3E}" type="presOf" srcId="{0EF48B35-922A-47F8-81C7-B6FE06B40962}" destId="{140727DD-6AC4-4205-9658-1C9DF998FBF8}" srcOrd="1" destOrd="0" presId="urn:microsoft.com/office/officeart/2005/8/layout/hProcess4"/>
    <dgm:cxn modelId="{6474C2E8-2D24-4C62-A107-95EF1C36BFFD}" type="presOf" srcId="{75FD377E-AEED-41DE-A0B5-373E83C85FB0}" destId="{A4BB28A2-FA8F-4732-A378-9E31EDE44F5E}" srcOrd="0" destOrd="0" presId="urn:microsoft.com/office/officeart/2005/8/layout/hProcess4"/>
    <dgm:cxn modelId="{138290ED-8E2F-4BA3-9A0B-BC0F29723A35}" srcId="{C61009CE-9B5E-451F-A9F9-0995BACF196A}" destId="{8265DD6D-E37E-4C75-B78A-E3C8ECC23812}" srcOrd="0" destOrd="0" parTransId="{4E07D444-F29B-41E8-BF7F-769D927EC149}" sibTransId="{675F4742-480C-44D9-835E-55E5FAA050DF}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A0AE88E-70CB-4B61-9C02-D5E8110CE1A8}" type="presParOf" srcId="{662FBE6F-9FF2-4AEC-91FD-9F83CBDD0282}" destId="{77619D30-8DC2-414F-9464-4F6BDA34A1EE}" srcOrd="0" destOrd="0" presId="urn:microsoft.com/office/officeart/2005/8/layout/hProcess4"/>
    <dgm:cxn modelId="{AE621FAA-1070-47FB-95A2-FEF3CB83D1E8}" type="presParOf" srcId="{77619D30-8DC2-414F-9464-4F6BDA34A1EE}" destId="{2ADC59DC-5A41-49FA-AB80-B6C880E79A1A}" srcOrd="0" destOrd="0" presId="urn:microsoft.com/office/officeart/2005/8/layout/hProcess4"/>
    <dgm:cxn modelId="{AFB04EC1-DF27-492F-A5CE-4827D4234916}" type="presParOf" srcId="{77619D30-8DC2-414F-9464-4F6BDA34A1EE}" destId="{AF780BC6-3BA6-4B42-A0ED-25A796734369}" srcOrd="1" destOrd="0" presId="urn:microsoft.com/office/officeart/2005/8/layout/hProcess4"/>
    <dgm:cxn modelId="{678ACC71-229E-46B8-AAE6-FCD2E56A7256}" type="presParOf" srcId="{77619D30-8DC2-414F-9464-4F6BDA34A1EE}" destId="{7401ACE9-7AF4-423A-87B0-5C1286ED0797}" srcOrd="2" destOrd="0" presId="urn:microsoft.com/office/officeart/2005/8/layout/hProcess4"/>
    <dgm:cxn modelId="{A13CD9F9-FB44-41D3-8924-9639221D262B}" type="presParOf" srcId="{77619D30-8DC2-414F-9464-4F6BDA34A1EE}" destId="{7D050429-A614-4A5B-AC97-BF557326A1A1}" srcOrd="3" destOrd="0" presId="urn:microsoft.com/office/officeart/2005/8/layout/hProcess4"/>
    <dgm:cxn modelId="{047283C8-C6A3-4A69-A143-A00F68BBF616}" type="presParOf" srcId="{77619D30-8DC2-414F-9464-4F6BDA34A1EE}" destId="{0F760392-E72F-4E29-B732-DB5CBA11831C}" srcOrd="4" destOrd="0" presId="urn:microsoft.com/office/officeart/2005/8/layout/hProcess4"/>
    <dgm:cxn modelId="{8995ED9D-08AB-4EDD-AA9F-108727069F21}" type="presParOf" srcId="{662FBE6F-9FF2-4AEC-91FD-9F83CBDD0282}" destId="{59B4EA3F-1769-4947-B612-BE9F507BE9F2}" srcOrd="1" destOrd="0" presId="urn:microsoft.com/office/officeart/2005/8/layout/hProcess4"/>
    <dgm:cxn modelId="{FB6DE564-C670-42EF-B1E6-A4380ADDAE41}" type="presParOf" srcId="{662FBE6F-9FF2-4AEC-91FD-9F83CBDD0282}" destId="{9A30EEC1-64CF-4200-967D-0E0B3A54B1EE}" srcOrd="2" destOrd="0" presId="urn:microsoft.com/office/officeart/2005/8/layout/hProcess4"/>
    <dgm:cxn modelId="{19ECC596-03F1-4F1B-9879-57DCCD955FEE}" type="presParOf" srcId="{9A30EEC1-64CF-4200-967D-0E0B3A54B1EE}" destId="{722A4E94-968D-437A-AFC9-43126196C67F}" srcOrd="0" destOrd="0" presId="urn:microsoft.com/office/officeart/2005/8/layout/hProcess4"/>
    <dgm:cxn modelId="{46B3D0A2-E515-4236-8343-7DE041DD779D}" type="presParOf" srcId="{9A30EEC1-64CF-4200-967D-0E0B3A54B1EE}" destId="{EECAEE03-AFDD-4700-B9B5-E7BADE1B7393}" srcOrd="1" destOrd="0" presId="urn:microsoft.com/office/officeart/2005/8/layout/hProcess4"/>
    <dgm:cxn modelId="{15DED068-DA7F-4E0F-9885-ADADDA0DBEFD}" type="presParOf" srcId="{9A30EEC1-64CF-4200-967D-0E0B3A54B1EE}" destId="{538BE315-D3BE-4D7B-AA74-58C0A235456B}" srcOrd="2" destOrd="0" presId="urn:microsoft.com/office/officeart/2005/8/layout/hProcess4"/>
    <dgm:cxn modelId="{2328B988-0A29-478E-9990-3E50425267CA}" type="presParOf" srcId="{9A30EEC1-64CF-4200-967D-0E0B3A54B1EE}" destId="{653B2BCB-0608-447F-BD9E-2005FCED739F}" srcOrd="3" destOrd="0" presId="urn:microsoft.com/office/officeart/2005/8/layout/hProcess4"/>
    <dgm:cxn modelId="{6B487EBB-B3DE-4D76-A1F4-776D5A0FB7D3}" type="presParOf" srcId="{9A30EEC1-64CF-4200-967D-0E0B3A54B1EE}" destId="{E3419A88-3DB8-4AA3-B12C-DB9D28166D84}" srcOrd="4" destOrd="0" presId="urn:microsoft.com/office/officeart/2005/8/layout/hProcess4"/>
    <dgm:cxn modelId="{CF164DDF-B6CE-48C4-B2CC-CC71C9C182F5}" type="presParOf" srcId="{662FBE6F-9FF2-4AEC-91FD-9F83CBDD0282}" destId="{A4BB28A2-FA8F-4732-A378-9E31EDE44F5E}" srcOrd="3" destOrd="0" presId="urn:microsoft.com/office/officeart/2005/8/layout/hProcess4"/>
    <dgm:cxn modelId="{4E3C8E43-9F7A-466A-B45F-C7E774D66E11}" type="presParOf" srcId="{662FBE6F-9FF2-4AEC-91FD-9F83CBDD0282}" destId="{A36BB0DB-C25A-4CBF-B36C-23399F3A3D31}" srcOrd="4" destOrd="0" presId="urn:microsoft.com/office/officeart/2005/8/layout/hProcess4"/>
    <dgm:cxn modelId="{80D4F3DA-E660-4F17-862B-AC9CAF1645CF}" type="presParOf" srcId="{A36BB0DB-C25A-4CBF-B36C-23399F3A3D31}" destId="{0A2DFD7E-9BE0-4A0F-A040-6FE7CE1DF1D4}" srcOrd="0" destOrd="0" presId="urn:microsoft.com/office/officeart/2005/8/layout/hProcess4"/>
    <dgm:cxn modelId="{6A70F0F9-ACDB-4886-A23B-65698AEE2532}" type="presParOf" srcId="{A36BB0DB-C25A-4CBF-B36C-23399F3A3D31}" destId="{CEACC78F-893D-4B16-958B-78FDB99D7908}" srcOrd="1" destOrd="0" presId="urn:microsoft.com/office/officeart/2005/8/layout/hProcess4"/>
    <dgm:cxn modelId="{EDDD022A-35FD-4DEE-BF6C-25BB3A9C70C3}" type="presParOf" srcId="{A36BB0DB-C25A-4CBF-B36C-23399F3A3D31}" destId="{6537264E-CB26-4EAE-9805-E075A2A178B6}" srcOrd="2" destOrd="0" presId="urn:microsoft.com/office/officeart/2005/8/layout/hProcess4"/>
    <dgm:cxn modelId="{1FB5877B-C0DC-480E-AD94-D0EFF213B9A3}" type="presParOf" srcId="{A36BB0DB-C25A-4CBF-B36C-23399F3A3D31}" destId="{3B559FF6-F8AC-41DD-BD56-D1DD285344F9}" srcOrd="3" destOrd="0" presId="urn:microsoft.com/office/officeart/2005/8/layout/hProcess4"/>
    <dgm:cxn modelId="{0BEFC747-28B7-4955-9459-095B7CDAE176}" type="presParOf" srcId="{A36BB0DB-C25A-4CBF-B36C-23399F3A3D31}" destId="{C0109667-5C19-4711-9BDE-AEF149EA4E09}" srcOrd="4" destOrd="0" presId="urn:microsoft.com/office/officeart/2005/8/layout/hProcess4"/>
    <dgm:cxn modelId="{6DB2BB70-5292-4043-B2A6-BD15C64B568F}" type="presParOf" srcId="{662FBE6F-9FF2-4AEC-91FD-9F83CBDD0282}" destId="{28D1EB68-C26C-48A5-8843-014884D26D21}" srcOrd="5" destOrd="0" presId="urn:microsoft.com/office/officeart/2005/8/layout/hProcess4"/>
    <dgm:cxn modelId="{463C3F28-9684-4BE0-8319-1472EE89F24C}" type="presParOf" srcId="{662FBE6F-9FF2-4AEC-91FD-9F83CBDD0282}" destId="{31E23284-180D-4948-BE68-18FC3012535F}" srcOrd="6" destOrd="0" presId="urn:microsoft.com/office/officeart/2005/8/layout/hProcess4"/>
    <dgm:cxn modelId="{D67C64C1-F9D6-46AD-8CCB-A587FD5ACC96}" type="presParOf" srcId="{31E23284-180D-4948-BE68-18FC3012535F}" destId="{7AEB8AD0-20CD-4D7F-BB73-588454DBA253}" srcOrd="0" destOrd="0" presId="urn:microsoft.com/office/officeart/2005/8/layout/hProcess4"/>
    <dgm:cxn modelId="{F31266D3-4534-4800-AF96-E9F4831715CB}" type="presParOf" srcId="{31E23284-180D-4948-BE68-18FC3012535F}" destId="{74046503-2341-4526-8305-DE686D760A08}" srcOrd="1" destOrd="0" presId="urn:microsoft.com/office/officeart/2005/8/layout/hProcess4"/>
    <dgm:cxn modelId="{51ADBFB3-073A-408C-8BC1-6CB842A3A95E}" type="presParOf" srcId="{31E23284-180D-4948-BE68-18FC3012535F}" destId="{140727DD-6AC4-4205-9658-1C9DF998FBF8}" srcOrd="2" destOrd="0" presId="urn:microsoft.com/office/officeart/2005/8/layout/hProcess4"/>
    <dgm:cxn modelId="{85E6D0F9-DD03-4733-A0B6-9E706BBDED0D}" type="presParOf" srcId="{31E23284-180D-4948-BE68-18FC3012535F}" destId="{DC919EE8-A300-4E3C-BAF5-701A1D1EEF4B}" srcOrd="3" destOrd="0" presId="urn:microsoft.com/office/officeart/2005/8/layout/hProcess4"/>
    <dgm:cxn modelId="{5C1B0E0E-A036-4C04-B859-7E554A488786}" type="presParOf" srcId="{31E23284-180D-4948-BE68-18FC3012535F}" destId="{BCC73AC7-60DB-447C-8957-4FCDFCDAA0E0}" srcOrd="4" destOrd="0" presId="urn:microsoft.com/office/officeart/2005/8/layout/hProcess4"/>
    <dgm:cxn modelId="{4481EFAB-17EE-4771-BF31-EB2B54FB52FE}" type="presParOf" srcId="{662FBE6F-9FF2-4AEC-91FD-9F83CBDD0282}" destId="{14D4FD07-EBFD-45DF-B7E0-AF42EE37B61D}" srcOrd="7" destOrd="0" presId="urn:microsoft.com/office/officeart/2005/8/layout/hProcess4"/>
    <dgm:cxn modelId="{7FB5BB35-8493-47C7-9C03-DC03C0412F12}" type="presParOf" srcId="{662FBE6F-9FF2-4AEC-91FD-9F83CBDD0282}" destId="{0FF22791-D2C8-4BD5-9428-389EA78A53FF}" srcOrd="8" destOrd="0" presId="urn:microsoft.com/office/officeart/2005/8/layout/hProcess4"/>
    <dgm:cxn modelId="{1FF3DC49-7002-4522-BA02-E924A2F556EA}" type="presParOf" srcId="{0FF22791-D2C8-4BD5-9428-389EA78A53FF}" destId="{86C74EAE-C27F-4BA8-9DD6-7E0D5CCA827C}" srcOrd="0" destOrd="0" presId="urn:microsoft.com/office/officeart/2005/8/layout/hProcess4"/>
    <dgm:cxn modelId="{E0B9CF4B-B101-4380-922A-1DC167D161E5}" type="presParOf" srcId="{0FF22791-D2C8-4BD5-9428-389EA78A53FF}" destId="{47848070-A641-49E2-8BD7-8C3FD6D08D97}" srcOrd="1" destOrd="0" presId="urn:microsoft.com/office/officeart/2005/8/layout/hProcess4"/>
    <dgm:cxn modelId="{7E5F79BC-0753-43DC-B39A-EC588AF226F9}" type="presParOf" srcId="{0FF22791-D2C8-4BD5-9428-389EA78A53FF}" destId="{AC7F93AA-633A-41EC-9257-D1FD7C60AF42}" srcOrd="2" destOrd="0" presId="urn:microsoft.com/office/officeart/2005/8/layout/hProcess4"/>
    <dgm:cxn modelId="{043167E7-1DD9-4C8C-AB24-7DB672A11970}" type="presParOf" srcId="{0FF22791-D2C8-4BD5-9428-389EA78A53FF}" destId="{97774595-BC37-4292-9527-39CD1969441B}" srcOrd="3" destOrd="0" presId="urn:microsoft.com/office/officeart/2005/8/layout/hProcess4"/>
    <dgm:cxn modelId="{3AD5AF5E-A5AF-4AF7-9C97-642745039468}" type="presParOf" srcId="{0FF22791-D2C8-4BD5-9428-389EA78A53FF}" destId="{58F3B70E-FC3A-431D-9153-36BA081803F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34A29A-9E28-4BD3-B446-05F90A4B340D}" type="doc">
      <dgm:prSet loTypeId="urn:microsoft.com/office/officeart/2005/8/layout/h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2930535-0A89-4EF0-BA07-46F64D545013}">
      <dgm:prSet phldrT="[Text]"/>
      <dgm:spPr/>
      <dgm:t>
        <a:bodyPr/>
        <a:lstStyle/>
        <a:p>
          <a:r>
            <a:rPr lang="en-US" dirty="0"/>
            <a:t>API &amp; DB Testing</a:t>
          </a:r>
        </a:p>
      </dgm:t>
    </dgm:pt>
    <dgm:pt modelId="{45AC0C1C-F5C1-4F31-BE22-A05E12EBAE79}" type="parTrans" cxnId="{FFC8CFD6-385B-4CB7-9498-47DEA7EDDAFF}">
      <dgm:prSet/>
      <dgm:spPr/>
      <dgm:t>
        <a:bodyPr/>
        <a:lstStyle/>
        <a:p>
          <a:endParaRPr lang="en-US"/>
        </a:p>
      </dgm:t>
    </dgm:pt>
    <dgm:pt modelId="{6EEFD3B9-3F9D-48E8-BC7D-19D38490AC0E}" type="sibTrans" cxnId="{FFC8CFD6-385B-4CB7-9498-47DEA7EDDAFF}">
      <dgm:prSet/>
      <dgm:spPr/>
      <dgm:t>
        <a:bodyPr/>
        <a:lstStyle/>
        <a:p>
          <a:endParaRPr lang="en-US"/>
        </a:p>
      </dgm:t>
    </dgm:pt>
    <dgm:pt modelId="{4E29F10E-6BED-4EC8-8CD0-8E4848B0C66A}">
      <dgm:prSet phldrT="[Text]"/>
      <dgm:spPr/>
      <dgm:t>
        <a:bodyPr/>
        <a:lstStyle/>
        <a:p>
          <a:pPr>
            <a:buNone/>
          </a:pPr>
          <a:r>
            <a:rPr lang="en-US" b="1" dirty="0"/>
            <a:t>As a DBA, I want to seed the database </a:t>
          </a:r>
          <a:r>
            <a:rPr lang="en-US" dirty="0"/>
            <a:t>with dummy data so that the front-end can test against real-looking events.</a:t>
          </a:r>
        </a:p>
      </dgm:t>
    </dgm:pt>
    <dgm:pt modelId="{1DC64638-054C-4B9E-9BC9-DCFB08AFF3F2}" type="parTrans" cxnId="{C1BE7951-6BCC-410D-99C2-DDBFB1873C31}">
      <dgm:prSet/>
      <dgm:spPr/>
      <dgm:t>
        <a:bodyPr/>
        <a:lstStyle/>
        <a:p>
          <a:endParaRPr lang="en-US"/>
        </a:p>
      </dgm:t>
    </dgm:pt>
    <dgm:pt modelId="{9A09A49E-9983-4399-B3FB-E2919772CCED}" type="sibTrans" cxnId="{C1BE7951-6BCC-410D-99C2-DDBFB1873C31}">
      <dgm:prSet/>
      <dgm:spPr/>
      <dgm:t>
        <a:bodyPr/>
        <a:lstStyle/>
        <a:p>
          <a:endParaRPr lang="en-US"/>
        </a:p>
      </dgm:t>
    </dgm:pt>
    <dgm:pt modelId="{0091AAA7-07B2-4E56-A075-D17ED9BD036F}">
      <dgm:prSet phldrT="[Text]"/>
      <dgm:spPr/>
      <dgm:t>
        <a:bodyPr/>
        <a:lstStyle/>
        <a:p>
          <a:r>
            <a:rPr lang="en-US" dirty="0"/>
            <a:t>CRUD API &amp; DB Connection</a:t>
          </a:r>
        </a:p>
      </dgm:t>
    </dgm:pt>
    <dgm:pt modelId="{F1C84FD4-B7B0-4FE6-B551-94ACC243151D}" type="parTrans" cxnId="{2223C53A-1797-483A-BC9E-F3F0E757FD86}">
      <dgm:prSet/>
      <dgm:spPr/>
      <dgm:t>
        <a:bodyPr/>
        <a:lstStyle/>
        <a:p>
          <a:endParaRPr lang="en-US"/>
        </a:p>
      </dgm:t>
    </dgm:pt>
    <dgm:pt modelId="{068C16F8-4811-400B-B18A-BFC4617DC157}" type="sibTrans" cxnId="{2223C53A-1797-483A-BC9E-F3F0E757FD86}">
      <dgm:prSet/>
      <dgm:spPr/>
      <dgm:t>
        <a:bodyPr/>
        <a:lstStyle/>
        <a:p>
          <a:endParaRPr lang="en-US"/>
        </a:p>
      </dgm:t>
    </dgm:pt>
    <dgm:pt modelId="{7D34AABA-8E9C-4FE1-8CF3-3ABCD419E637}">
      <dgm:prSet phldrT="[Text]"/>
      <dgm:spPr/>
      <dgm:t>
        <a:bodyPr/>
        <a:lstStyle/>
        <a:p>
          <a:pPr>
            <a:buNone/>
          </a:pPr>
          <a:r>
            <a:rPr lang="en-US" b="1" dirty="0"/>
            <a:t>As a developer, I want to build a RESTful API </a:t>
          </a:r>
          <a:r>
            <a:rPr lang="en-US" dirty="0"/>
            <a:t>with Node.js for all CRUD operations.</a:t>
          </a:r>
        </a:p>
      </dgm:t>
    </dgm:pt>
    <dgm:pt modelId="{28508C8D-0535-418A-ABCC-1F264DDD72A8}" type="parTrans" cxnId="{E04A326D-C06B-4FA6-B12D-E62A4A52BA68}">
      <dgm:prSet/>
      <dgm:spPr/>
      <dgm:t>
        <a:bodyPr/>
        <a:lstStyle/>
        <a:p>
          <a:endParaRPr lang="en-US"/>
        </a:p>
      </dgm:t>
    </dgm:pt>
    <dgm:pt modelId="{FB07BF4A-CE7F-4072-96D1-69021064AA52}" type="sibTrans" cxnId="{E04A326D-C06B-4FA6-B12D-E62A4A52BA68}">
      <dgm:prSet/>
      <dgm:spPr/>
      <dgm:t>
        <a:bodyPr/>
        <a:lstStyle/>
        <a:p>
          <a:endParaRPr lang="en-US"/>
        </a:p>
      </dgm:t>
    </dgm:pt>
    <dgm:pt modelId="{EEBDA518-85D7-4506-805C-33FBE51C79FE}">
      <dgm:prSet phldrT="[Text]"/>
      <dgm:spPr/>
      <dgm:t>
        <a:bodyPr/>
        <a:lstStyle/>
        <a:p>
          <a:pPr>
            <a:buNone/>
          </a:pPr>
          <a:r>
            <a:rPr lang="en-US" dirty="0" err="1"/>
            <a:t>BackEnd</a:t>
          </a:r>
          <a:r>
            <a:rPr lang="en-US" dirty="0"/>
            <a:t> Hosting &amp; Connection to </a:t>
          </a:r>
          <a:r>
            <a:rPr lang="en-US" dirty="0" err="1"/>
            <a:t>FrontEnd</a:t>
          </a:r>
          <a:endParaRPr lang="en-US" dirty="0"/>
        </a:p>
      </dgm:t>
    </dgm:pt>
    <dgm:pt modelId="{CDECC944-786D-4DF4-982C-A894E86ADF8E}" type="parTrans" cxnId="{6B5C55D2-1495-474D-9125-9791D576ED4D}">
      <dgm:prSet/>
      <dgm:spPr/>
      <dgm:t>
        <a:bodyPr/>
        <a:lstStyle/>
        <a:p>
          <a:endParaRPr lang="en-US"/>
        </a:p>
      </dgm:t>
    </dgm:pt>
    <dgm:pt modelId="{54401AE8-2A90-421A-8625-99B9D7330D75}" type="sibTrans" cxnId="{6B5C55D2-1495-474D-9125-9791D576ED4D}">
      <dgm:prSet/>
      <dgm:spPr/>
      <dgm:t>
        <a:bodyPr/>
        <a:lstStyle/>
        <a:p>
          <a:endParaRPr lang="en-US"/>
        </a:p>
      </dgm:t>
    </dgm:pt>
    <dgm:pt modelId="{345735A7-7997-4AC3-86E4-0ACEE9EAE7C5}">
      <dgm:prSet phldrT="[Text]"/>
      <dgm:spPr/>
      <dgm:t>
        <a:bodyPr/>
        <a:lstStyle/>
        <a:p>
          <a:pPr>
            <a:buNone/>
          </a:pPr>
          <a:r>
            <a:rPr lang="en-US" b="1" dirty="0"/>
            <a:t>As a developer, I want to host my backend repo to Render</a:t>
          </a:r>
          <a:r>
            <a:rPr lang="en-US" dirty="0"/>
            <a:t>, so that the frontend dev can fetch the data.</a:t>
          </a:r>
        </a:p>
      </dgm:t>
    </dgm:pt>
    <dgm:pt modelId="{ECDBF69B-92C4-4847-AD4C-2012ABA7DB70}" type="parTrans" cxnId="{F0F2C2B7-0EDA-4284-8A75-1C4169CAF81C}">
      <dgm:prSet/>
      <dgm:spPr/>
      <dgm:t>
        <a:bodyPr/>
        <a:lstStyle/>
        <a:p>
          <a:endParaRPr lang="en-US"/>
        </a:p>
      </dgm:t>
    </dgm:pt>
    <dgm:pt modelId="{55F91A2D-AEE4-4AD3-982D-43C5C53222B2}" type="sibTrans" cxnId="{F0F2C2B7-0EDA-4284-8A75-1C4169CAF81C}">
      <dgm:prSet/>
      <dgm:spPr/>
      <dgm:t>
        <a:bodyPr/>
        <a:lstStyle/>
        <a:p>
          <a:endParaRPr lang="en-US"/>
        </a:p>
      </dgm:t>
    </dgm:pt>
    <dgm:pt modelId="{1D3853D0-38BC-48B9-A708-41DE0302E860}">
      <dgm:prSet phldrT="[Text]"/>
      <dgm:spPr>
        <a:noFill/>
      </dgm:spPr>
      <dgm:t>
        <a:bodyPr/>
        <a:lstStyle/>
        <a:p>
          <a:pPr>
            <a:buNone/>
          </a:pPr>
          <a:endParaRPr lang="en-US" dirty="0"/>
        </a:p>
      </dgm:t>
    </dgm:pt>
    <dgm:pt modelId="{CE1337F5-07A9-4E18-A1E5-86CEFCD236D2}" type="parTrans" cxnId="{01857203-7541-48A1-AD3D-AC6E73604AF1}">
      <dgm:prSet/>
      <dgm:spPr/>
      <dgm:t>
        <a:bodyPr/>
        <a:lstStyle/>
        <a:p>
          <a:endParaRPr lang="en-US"/>
        </a:p>
      </dgm:t>
    </dgm:pt>
    <dgm:pt modelId="{B4AB6654-9EF9-4FA7-8E21-5E2F5B96C031}" type="sibTrans" cxnId="{01857203-7541-48A1-AD3D-AC6E73604AF1}">
      <dgm:prSet/>
      <dgm:spPr/>
      <dgm:t>
        <a:bodyPr/>
        <a:lstStyle/>
        <a:p>
          <a:endParaRPr lang="en-US"/>
        </a:p>
      </dgm:t>
    </dgm:pt>
    <dgm:pt modelId="{83B432FC-FB44-4C5E-A37B-9E27AF6444AF}" type="pres">
      <dgm:prSet presAssocID="{0634A29A-9E28-4BD3-B446-05F90A4B340D}" presName="Name0" presStyleCnt="0">
        <dgm:presLayoutVars>
          <dgm:dir/>
          <dgm:animLvl val="lvl"/>
          <dgm:resizeHandles val="exact"/>
        </dgm:presLayoutVars>
      </dgm:prSet>
      <dgm:spPr/>
    </dgm:pt>
    <dgm:pt modelId="{12110B7A-840E-47A7-9983-D3CB689E1F36}" type="pres">
      <dgm:prSet presAssocID="{0634A29A-9E28-4BD3-B446-05F90A4B340D}" presName="tSp" presStyleCnt="0"/>
      <dgm:spPr/>
    </dgm:pt>
    <dgm:pt modelId="{D5BFD767-3542-4801-959D-253040E71D3C}" type="pres">
      <dgm:prSet presAssocID="{0634A29A-9E28-4BD3-B446-05F90A4B340D}" presName="bSp" presStyleCnt="0"/>
      <dgm:spPr/>
    </dgm:pt>
    <dgm:pt modelId="{662FBE6F-9FF2-4AEC-91FD-9F83CBDD0282}" type="pres">
      <dgm:prSet presAssocID="{0634A29A-9E28-4BD3-B446-05F90A4B340D}" presName="process" presStyleCnt="0"/>
      <dgm:spPr/>
    </dgm:pt>
    <dgm:pt modelId="{0A4E4C38-3596-4733-94E2-EA641F7EB3EA}" type="pres">
      <dgm:prSet presAssocID="{B2930535-0A89-4EF0-BA07-46F64D545013}" presName="composite1" presStyleCnt="0"/>
      <dgm:spPr/>
    </dgm:pt>
    <dgm:pt modelId="{1A0F448D-3453-4529-8733-41D7AC6F604D}" type="pres">
      <dgm:prSet presAssocID="{B2930535-0A89-4EF0-BA07-46F64D545013}" presName="dummyNode1" presStyleLbl="node1" presStyleIdx="0" presStyleCnt="4"/>
      <dgm:spPr/>
    </dgm:pt>
    <dgm:pt modelId="{9DEED4E5-18F9-485F-8968-05A72D52FBF0}" type="pres">
      <dgm:prSet presAssocID="{B2930535-0A89-4EF0-BA07-46F64D545013}" presName="childNode1" presStyleLbl="bgAcc1" presStyleIdx="0" presStyleCnt="4">
        <dgm:presLayoutVars>
          <dgm:bulletEnabled val="1"/>
        </dgm:presLayoutVars>
      </dgm:prSet>
      <dgm:spPr/>
    </dgm:pt>
    <dgm:pt modelId="{5373914A-83FA-4AFF-A351-31E8F579934D}" type="pres">
      <dgm:prSet presAssocID="{B2930535-0A89-4EF0-BA07-46F64D545013}" presName="childNode1tx" presStyleLbl="bgAcc1" presStyleIdx="0" presStyleCnt="4">
        <dgm:presLayoutVars>
          <dgm:bulletEnabled val="1"/>
        </dgm:presLayoutVars>
      </dgm:prSet>
      <dgm:spPr/>
    </dgm:pt>
    <dgm:pt modelId="{2E3D9F64-1448-4468-8C0C-7BF7F5986FA6}" type="pres">
      <dgm:prSet presAssocID="{B2930535-0A89-4EF0-BA07-46F64D545013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4F4CFC06-E567-4EDE-A387-75715AA74CCA}" type="pres">
      <dgm:prSet presAssocID="{B2930535-0A89-4EF0-BA07-46F64D545013}" presName="connSite1" presStyleCnt="0"/>
      <dgm:spPr/>
    </dgm:pt>
    <dgm:pt modelId="{E0C006CF-34FC-4721-94FF-42DD4AF21AFD}" type="pres">
      <dgm:prSet presAssocID="{6EEFD3B9-3F9D-48E8-BC7D-19D38490AC0E}" presName="Name9" presStyleLbl="sibTrans2D1" presStyleIdx="0" presStyleCnt="3"/>
      <dgm:spPr/>
    </dgm:pt>
    <dgm:pt modelId="{8B69AD66-4668-4694-BA68-E3BC3CDF14F9}" type="pres">
      <dgm:prSet presAssocID="{0091AAA7-07B2-4E56-A075-D17ED9BD036F}" presName="composite2" presStyleCnt="0"/>
      <dgm:spPr/>
    </dgm:pt>
    <dgm:pt modelId="{33C17AA9-2056-4E52-9B6D-2AC1696C4B3D}" type="pres">
      <dgm:prSet presAssocID="{0091AAA7-07B2-4E56-A075-D17ED9BD036F}" presName="dummyNode2" presStyleLbl="node1" presStyleIdx="0" presStyleCnt="4"/>
      <dgm:spPr/>
    </dgm:pt>
    <dgm:pt modelId="{AF76DF77-1926-459D-BAB5-87004CBF7082}" type="pres">
      <dgm:prSet presAssocID="{0091AAA7-07B2-4E56-A075-D17ED9BD036F}" presName="childNode2" presStyleLbl="bgAcc1" presStyleIdx="1" presStyleCnt="4">
        <dgm:presLayoutVars>
          <dgm:bulletEnabled val="1"/>
        </dgm:presLayoutVars>
      </dgm:prSet>
      <dgm:spPr/>
    </dgm:pt>
    <dgm:pt modelId="{8B3E591F-D6D0-48A6-A4AD-6180057A76B0}" type="pres">
      <dgm:prSet presAssocID="{0091AAA7-07B2-4E56-A075-D17ED9BD036F}" presName="childNode2tx" presStyleLbl="bgAcc1" presStyleIdx="1" presStyleCnt="4">
        <dgm:presLayoutVars>
          <dgm:bulletEnabled val="1"/>
        </dgm:presLayoutVars>
      </dgm:prSet>
      <dgm:spPr/>
    </dgm:pt>
    <dgm:pt modelId="{8FA9B0E6-4017-4D38-AA75-0627BBC02FFE}" type="pres">
      <dgm:prSet presAssocID="{0091AAA7-07B2-4E56-A075-D17ED9BD036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9682F04-F195-4C76-85D1-84DB8D0B3453}" type="pres">
      <dgm:prSet presAssocID="{0091AAA7-07B2-4E56-A075-D17ED9BD036F}" presName="connSite2" presStyleCnt="0"/>
      <dgm:spPr/>
    </dgm:pt>
    <dgm:pt modelId="{D42E2D17-3276-4D19-B794-6971494FE48F}" type="pres">
      <dgm:prSet presAssocID="{068C16F8-4811-400B-B18A-BFC4617DC157}" presName="Name18" presStyleLbl="sibTrans2D1" presStyleIdx="1" presStyleCnt="3"/>
      <dgm:spPr/>
    </dgm:pt>
    <dgm:pt modelId="{292CB592-F7B1-4BC2-A4B4-78384D8AA086}" type="pres">
      <dgm:prSet presAssocID="{EEBDA518-85D7-4506-805C-33FBE51C79FE}" presName="composite1" presStyleCnt="0"/>
      <dgm:spPr/>
    </dgm:pt>
    <dgm:pt modelId="{B77DB003-AF8F-4E9E-B444-EC1D10BEA20E}" type="pres">
      <dgm:prSet presAssocID="{EEBDA518-85D7-4506-805C-33FBE51C79FE}" presName="dummyNode1" presStyleLbl="node1" presStyleIdx="1" presStyleCnt="4"/>
      <dgm:spPr/>
    </dgm:pt>
    <dgm:pt modelId="{DB27C29A-BEE4-4534-A445-E83D02C1D71B}" type="pres">
      <dgm:prSet presAssocID="{EEBDA518-85D7-4506-805C-33FBE51C79FE}" presName="childNode1" presStyleLbl="bgAcc1" presStyleIdx="2" presStyleCnt="4">
        <dgm:presLayoutVars>
          <dgm:bulletEnabled val="1"/>
        </dgm:presLayoutVars>
      </dgm:prSet>
      <dgm:spPr/>
    </dgm:pt>
    <dgm:pt modelId="{C73EA690-AE6F-4F99-9C4D-D11C43E9C647}" type="pres">
      <dgm:prSet presAssocID="{EEBDA518-85D7-4506-805C-33FBE51C79FE}" presName="childNode1tx" presStyleLbl="bgAcc1" presStyleIdx="2" presStyleCnt="4">
        <dgm:presLayoutVars>
          <dgm:bulletEnabled val="1"/>
        </dgm:presLayoutVars>
      </dgm:prSet>
      <dgm:spPr/>
    </dgm:pt>
    <dgm:pt modelId="{00BA79DE-662E-4452-AE9A-0FE618269C5C}" type="pres">
      <dgm:prSet presAssocID="{EEBDA518-85D7-4506-805C-33FBE51C79FE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6FCCA854-376C-48B9-99C3-52ECACB93D52}" type="pres">
      <dgm:prSet presAssocID="{EEBDA518-85D7-4506-805C-33FBE51C79FE}" presName="connSite1" presStyleCnt="0"/>
      <dgm:spPr/>
    </dgm:pt>
    <dgm:pt modelId="{0EBF4357-468F-4515-A109-9807377E6B21}" type="pres">
      <dgm:prSet presAssocID="{54401AE8-2A90-421A-8625-99B9D7330D75}" presName="Name9" presStyleLbl="sibTrans2D1" presStyleIdx="2" presStyleCnt="3"/>
      <dgm:spPr/>
    </dgm:pt>
    <dgm:pt modelId="{3C3ECE11-403D-4AF2-816A-C6E3A5CA3E96}" type="pres">
      <dgm:prSet presAssocID="{1D3853D0-38BC-48B9-A708-41DE0302E860}" presName="composite2" presStyleCnt="0"/>
      <dgm:spPr/>
    </dgm:pt>
    <dgm:pt modelId="{59C782C9-C574-4F65-A052-A5C336A2439A}" type="pres">
      <dgm:prSet presAssocID="{1D3853D0-38BC-48B9-A708-41DE0302E860}" presName="dummyNode2" presStyleLbl="node1" presStyleIdx="2" presStyleCnt="4"/>
      <dgm:spPr/>
    </dgm:pt>
    <dgm:pt modelId="{6B89E5BE-DDA8-4B50-BB14-59E048CBFB4D}" type="pres">
      <dgm:prSet presAssocID="{1D3853D0-38BC-48B9-A708-41DE0302E860}" presName="childNode2" presStyleLbl="bgAcc1" presStyleIdx="3" presStyleCnt="4">
        <dgm:presLayoutVars>
          <dgm:bulletEnabled val="1"/>
        </dgm:presLayoutVars>
      </dgm:prSet>
      <dgm:spPr>
        <a:noFill/>
        <a:ln>
          <a:noFill/>
        </a:ln>
      </dgm:spPr>
    </dgm:pt>
    <dgm:pt modelId="{4FDF2B1F-10DB-4C07-821E-0670607F8ABE}" type="pres">
      <dgm:prSet presAssocID="{1D3853D0-38BC-48B9-A708-41DE0302E860}" presName="childNode2tx" presStyleLbl="bgAcc1" presStyleIdx="3" presStyleCnt="4">
        <dgm:presLayoutVars>
          <dgm:bulletEnabled val="1"/>
        </dgm:presLayoutVars>
      </dgm:prSet>
      <dgm:spPr/>
    </dgm:pt>
    <dgm:pt modelId="{882D1320-C20D-4095-B12F-16CBC324E062}" type="pres">
      <dgm:prSet presAssocID="{1D3853D0-38BC-48B9-A708-41DE0302E860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A13BAC8E-2C94-4CD1-8388-BB71E495F708}" type="pres">
      <dgm:prSet presAssocID="{1D3853D0-38BC-48B9-A708-41DE0302E860}" presName="connSite2" presStyleCnt="0"/>
      <dgm:spPr/>
    </dgm:pt>
  </dgm:ptLst>
  <dgm:cxnLst>
    <dgm:cxn modelId="{39740D00-D0EE-4652-8529-231989017C69}" type="presOf" srcId="{4E29F10E-6BED-4EC8-8CD0-8E4848B0C66A}" destId="{9DEED4E5-18F9-485F-8968-05A72D52FBF0}" srcOrd="0" destOrd="0" presId="urn:microsoft.com/office/officeart/2005/8/layout/hProcess4"/>
    <dgm:cxn modelId="{01857203-7541-48A1-AD3D-AC6E73604AF1}" srcId="{0634A29A-9E28-4BD3-B446-05F90A4B340D}" destId="{1D3853D0-38BC-48B9-A708-41DE0302E860}" srcOrd="3" destOrd="0" parTransId="{CE1337F5-07A9-4E18-A1E5-86CEFCD236D2}" sibTransId="{B4AB6654-9EF9-4FA7-8E21-5E2F5B96C031}"/>
    <dgm:cxn modelId="{AF4B3E18-D638-467A-8566-22C3C69AFA7A}" type="presOf" srcId="{54401AE8-2A90-421A-8625-99B9D7330D75}" destId="{0EBF4357-468F-4515-A109-9807377E6B21}" srcOrd="0" destOrd="0" presId="urn:microsoft.com/office/officeart/2005/8/layout/hProcess4"/>
    <dgm:cxn modelId="{9EA8192A-887E-4576-9E95-7DD694FE77A3}" type="presOf" srcId="{0634A29A-9E28-4BD3-B446-05F90A4B340D}" destId="{83B432FC-FB44-4C5E-A37B-9E27AF6444AF}" srcOrd="0" destOrd="0" presId="urn:microsoft.com/office/officeart/2005/8/layout/hProcess4"/>
    <dgm:cxn modelId="{2223C53A-1797-483A-BC9E-F3F0E757FD86}" srcId="{0634A29A-9E28-4BD3-B446-05F90A4B340D}" destId="{0091AAA7-07B2-4E56-A075-D17ED9BD036F}" srcOrd="1" destOrd="0" parTransId="{F1C84FD4-B7B0-4FE6-B551-94ACC243151D}" sibTransId="{068C16F8-4811-400B-B18A-BFC4617DC157}"/>
    <dgm:cxn modelId="{49DA9F5F-BA30-4C06-AD40-11506D6B2F14}" type="presOf" srcId="{1D3853D0-38BC-48B9-A708-41DE0302E860}" destId="{882D1320-C20D-4095-B12F-16CBC324E062}" srcOrd="0" destOrd="0" presId="urn:microsoft.com/office/officeart/2005/8/layout/hProcess4"/>
    <dgm:cxn modelId="{46E5C04A-70E4-4206-A31D-0250E69E22D7}" type="presOf" srcId="{7D34AABA-8E9C-4FE1-8CF3-3ABCD419E637}" destId="{8B3E591F-D6D0-48A6-A4AD-6180057A76B0}" srcOrd="1" destOrd="0" presId="urn:microsoft.com/office/officeart/2005/8/layout/hProcess4"/>
    <dgm:cxn modelId="{0BFF274C-959E-43C2-8338-AB9F3C29E7C0}" type="presOf" srcId="{345735A7-7997-4AC3-86E4-0ACEE9EAE7C5}" destId="{DB27C29A-BEE4-4534-A445-E83D02C1D71B}" srcOrd="0" destOrd="0" presId="urn:microsoft.com/office/officeart/2005/8/layout/hProcess4"/>
    <dgm:cxn modelId="{4F07804C-66B9-4291-B021-E4125FD2FCA9}" type="presOf" srcId="{6EEFD3B9-3F9D-48E8-BC7D-19D38490AC0E}" destId="{E0C006CF-34FC-4721-94FF-42DD4AF21AFD}" srcOrd="0" destOrd="0" presId="urn:microsoft.com/office/officeart/2005/8/layout/hProcess4"/>
    <dgm:cxn modelId="{E04A326D-C06B-4FA6-B12D-E62A4A52BA68}" srcId="{0091AAA7-07B2-4E56-A075-D17ED9BD036F}" destId="{7D34AABA-8E9C-4FE1-8CF3-3ABCD419E637}" srcOrd="0" destOrd="0" parTransId="{28508C8D-0535-418A-ABCC-1F264DDD72A8}" sibTransId="{FB07BF4A-CE7F-4072-96D1-69021064AA52}"/>
    <dgm:cxn modelId="{C1BE7951-6BCC-410D-99C2-DDBFB1873C31}" srcId="{B2930535-0A89-4EF0-BA07-46F64D545013}" destId="{4E29F10E-6BED-4EC8-8CD0-8E4848B0C66A}" srcOrd="0" destOrd="0" parTransId="{1DC64638-054C-4B9E-9BC9-DCFB08AFF3F2}" sibTransId="{9A09A49E-9983-4399-B3FB-E2919772CCED}"/>
    <dgm:cxn modelId="{CE443955-18D8-4AD2-AB3D-6532D080AB07}" type="presOf" srcId="{4E29F10E-6BED-4EC8-8CD0-8E4848B0C66A}" destId="{5373914A-83FA-4AFF-A351-31E8F579934D}" srcOrd="1" destOrd="0" presId="urn:microsoft.com/office/officeart/2005/8/layout/hProcess4"/>
    <dgm:cxn modelId="{55B38156-F31C-4567-833A-062F48F618BE}" type="presOf" srcId="{345735A7-7997-4AC3-86E4-0ACEE9EAE7C5}" destId="{C73EA690-AE6F-4F99-9C4D-D11C43E9C647}" srcOrd="1" destOrd="0" presId="urn:microsoft.com/office/officeart/2005/8/layout/hProcess4"/>
    <dgm:cxn modelId="{39E6A47D-37AC-4351-87B5-6205C53CD115}" type="presOf" srcId="{B2930535-0A89-4EF0-BA07-46F64D545013}" destId="{2E3D9F64-1448-4468-8C0C-7BF7F5986FA6}" srcOrd="0" destOrd="0" presId="urn:microsoft.com/office/officeart/2005/8/layout/hProcess4"/>
    <dgm:cxn modelId="{786B7281-B625-4420-B985-13442649EE86}" type="presOf" srcId="{068C16F8-4811-400B-B18A-BFC4617DC157}" destId="{D42E2D17-3276-4D19-B794-6971494FE48F}" srcOrd="0" destOrd="0" presId="urn:microsoft.com/office/officeart/2005/8/layout/hProcess4"/>
    <dgm:cxn modelId="{4694C297-A6D4-46FE-9BBC-1D46B6C9E539}" type="presOf" srcId="{0091AAA7-07B2-4E56-A075-D17ED9BD036F}" destId="{8FA9B0E6-4017-4D38-AA75-0627BBC02FFE}" srcOrd="0" destOrd="0" presId="urn:microsoft.com/office/officeart/2005/8/layout/hProcess4"/>
    <dgm:cxn modelId="{F0F2C2B7-0EDA-4284-8A75-1C4169CAF81C}" srcId="{EEBDA518-85D7-4506-805C-33FBE51C79FE}" destId="{345735A7-7997-4AC3-86E4-0ACEE9EAE7C5}" srcOrd="0" destOrd="0" parTransId="{ECDBF69B-92C4-4847-AD4C-2012ABA7DB70}" sibTransId="{55F91A2D-AEE4-4AD3-982D-43C5C53222B2}"/>
    <dgm:cxn modelId="{6B5C55D2-1495-474D-9125-9791D576ED4D}" srcId="{0634A29A-9E28-4BD3-B446-05F90A4B340D}" destId="{EEBDA518-85D7-4506-805C-33FBE51C79FE}" srcOrd="2" destOrd="0" parTransId="{CDECC944-786D-4DF4-982C-A894E86ADF8E}" sibTransId="{54401AE8-2A90-421A-8625-99B9D7330D75}"/>
    <dgm:cxn modelId="{9C53D1D2-EF02-45BC-AD67-C12500E80A23}" type="presOf" srcId="{7D34AABA-8E9C-4FE1-8CF3-3ABCD419E637}" destId="{AF76DF77-1926-459D-BAB5-87004CBF7082}" srcOrd="0" destOrd="0" presId="urn:microsoft.com/office/officeart/2005/8/layout/hProcess4"/>
    <dgm:cxn modelId="{FFC8CFD6-385B-4CB7-9498-47DEA7EDDAFF}" srcId="{0634A29A-9E28-4BD3-B446-05F90A4B340D}" destId="{B2930535-0A89-4EF0-BA07-46F64D545013}" srcOrd="0" destOrd="0" parTransId="{45AC0C1C-F5C1-4F31-BE22-A05E12EBAE79}" sibTransId="{6EEFD3B9-3F9D-48E8-BC7D-19D38490AC0E}"/>
    <dgm:cxn modelId="{429582F0-C96E-4837-9C37-8FD0592BEE6C}" type="presOf" srcId="{EEBDA518-85D7-4506-805C-33FBE51C79FE}" destId="{00BA79DE-662E-4452-AE9A-0FE618269C5C}" srcOrd="0" destOrd="0" presId="urn:microsoft.com/office/officeart/2005/8/layout/hProcess4"/>
    <dgm:cxn modelId="{D92E3509-AE1E-4DA4-8650-48E46CB6F954}" type="presParOf" srcId="{83B432FC-FB44-4C5E-A37B-9E27AF6444AF}" destId="{12110B7A-840E-47A7-9983-D3CB689E1F36}" srcOrd="0" destOrd="0" presId="urn:microsoft.com/office/officeart/2005/8/layout/hProcess4"/>
    <dgm:cxn modelId="{2ED5A50C-7F41-4E53-A6AC-6FD7C5752387}" type="presParOf" srcId="{83B432FC-FB44-4C5E-A37B-9E27AF6444AF}" destId="{D5BFD767-3542-4801-959D-253040E71D3C}" srcOrd="1" destOrd="0" presId="urn:microsoft.com/office/officeart/2005/8/layout/hProcess4"/>
    <dgm:cxn modelId="{2C3322AA-E844-4E9F-B300-7058AC039057}" type="presParOf" srcId="{83B432FC-FB44-4C5E-A37B-9E27AF6444AF}" destId="{662FBE6F-9FF2-4AEC-91FD-9F83CBDD0282}" srcOrd="2" destOrd="0" presId="urn:microsoft.com/office/officeart/2005/8/layout/hProcess4"/>
    <dgm:cxn modelId="{EE81838A-0087-4C08-A7BD-863597E76F87}" type="presParOf" srcId="{662FBE6F-9FF2-4AEC-91FD-9F83CBDD0282}" destId="{0A4E4C38-3596-4733-94E2-EA641F7EB3EA}" srcOrd="0" destOrd="0" presId="urn:microsoft.com/office/officeart/2005/8/layout/hProcess4"/>
    <dgm:cxn modelId="{AD0AB409-A335-45E5-854C-D33E42E2EC36}" type="presParOf" srcId="{0A4E4C38-3596-4733-94E2-EA641F7EB3EA}" destId="{1A0F448D-3453-4529-8733-41D7AC6F604D}" srcOrd="0" destOrd="0" presId="urn:microsoft.com/office/officeart/2005/8/layout/hProcess4"/>
    <dgm:cxn modelId="{67D61BBD-A976-475B-8022-7049EC5EF54B}" type="presParOf" srcId="{0A4E4C38-3596-4733-94E2-EA641F7EB3EA}" destId="{9DEED4E5-18F9-485F-8968-05A72D52FBF0}" srcOrd="1" destOrd="0" presId="urn:microsoft.com/office/officeart/2005/8/layout/hProcess4"/>
    <dgm:cxn modelId="{F1EB8B46-8AF9-4F8D-B4D4-D15AEC590D87}" type="presParOf" srcId="{0A4E4C38-3596-4733-94E2-EA641F7EB3EA}" destId="{5373914A-83FA-4AFF-A351-31E8F579934D}" srcOrd="2" destOrd="0" presId="urn:microsoft.com/office/officeart/2005/8/layout/hProcess4"/>
    <dgm:cxn modelId="{8DF0E9F8-AA28-4A44-81BE-20B50935EDEF}" type="presParOf" srcId="{0A4E4C38-3596-4733-94E2-EA641F7EB3EA}" destId="{2E3D9F64-1448-4468-8C0C-7BF7F5986FA6}" srcOrd="3" destOrd="0" presId="urn:microsoft.com/office/officeart/2005/8/layout/hProcess4"/>
    <dgm:cxn modelId="{CC09BCA1-309B-4230-97B0-D4FCC77F3CFD}" type="presParOf" srcId="{0A4E4C38-3596-4733-94E2-EA641F7EB3EA}" destId="{4F4CFC06-E567-4EDE-A387-75715AA74CCA}" srcOrd="4" destOrd="0" presId="urn:microsoft.com/office/officeart/2005/8/layout/hProcess4"/>
    <dgm:cxn modelId="{F0FC980F-7335-4F76-BFBB-9751A9C13CCB}" type="presParOf" srcId="{662FBE6F-9FF2-4AEC-91FD-9F83CBDD0282}" destId="{E0C006CF-34FC-4721-94FF-42DD4AF21AFD}" srcOrd="1" destOrd="0" presId="urn:microsoft.com/office/officeart/2005/8/layout/hProcess4"/>
    <dgm:cxn modelId="{4D0E5FC8-DCF9-4D46-B1F6-E16465BA8249}" type="presParOf" srcId="{662FBE6F-9FF2-4AEC-91FD-9F83CBDD0282}" destId="{8B69AD66-4668-4694-BA68-E3BC3CDF14F9}" srcOrd="2" destOrd="0" presId="urn:microsoft.com/office/officeart/2005/8/layout/hProcess4"/>
    <dgm:cxn modelId="{8F835F28-D632-42B6-A4BB-6DA42DEB7DD6}" type="presParOf" srcId="{8B69AD66-4668-4694-BA68-E3BC3CDF14F9}" destId="{33C17AA9-2056-4E52-9B6D-2AC1696C4B3D}" srcOrd="0" destOrd="0" presId="urn:microsoft.com/office/officeart/2005/8/layout/hProcess4"/>
    <dgm:cxn modelId="{17054953-7A81-495A-B7D7-930AF4B3EC08}" type="presParOf" srcId="{8B69AD66-4668-4694-BA68-E3BC3CDF14F9}" destId="{AF76DF77-1926-459D-BAB5-87004CBF7082}" srcOrd="1" destOrd="0" presId="urn:microsoft.com/office/officeart/2005/8/layout/hProcess4"/>
    <dgm:cxn modelId="{881C3581-AAA2-4C4A-AAC0-E6083BB66846}" type="presParOf" srcId="{8B69AD66-4668-4694-BA68-E3BC3CDF14F9}" destId="{8B3E591F-D6D0-48A6-A4AD-6180057A76B0}" srcOrd="2" destOrd="0" presId="urn:microsoft.com/office/officeart/2005/8/layout/hProcess4"/>
    <dgm:cxn modelId="{C578240B-4A63-4164-B1C7-10AC5CFBFACB}" type="presParOf" srcId="{8B69AD66-4668-4694-BA68-E3BC3CDF14F9}" destId="{8FA9B0E6-4017-4D38-AA75-0627BBC02FFE}" srcOrd="3" destOrd="0" presId="urn:microsoft.com/office/officeart/2005/8/layout/hProcess4"/>
    <dgm:cxn modelId="{EE19B2CE-6C69-4636-B3C0-39864E3DD617}" type="presParOf" srcId="{8B69AD66-4668-4694-BA68-E3BC3CDF14F9}" destId="{09682F04-F195-4C76-85D1-84DB8D0B3453}" srcOrd="4" destOrd="0" presId="urn:microsoft.com/office/officeart/2005/8/layout/hProcess4"/>
    <dgm:cxn modelId="{F1DC785B-CA52-4F3B-A6F8-410C2CD06EC7}" type="presParOf" srcId="{662FBE6F-9FF2-4AEC-91FD-9F83CBDD0282}" destId="{D42E2D17-3276-4D19-B794-6971494FE48F}" srcOrd="3" destOrd="0" presId="urn:microsoft.com/office/officeart/2005/8/layout/hProcess4"/>
    <dgm:cxn modelId="{9BB7D5F1-57A4-4B80-86A8-DA491A5255E7}" type="presParOf" srcId="{662FBE6F-9FF2-4AEC-91FD-9F83CBDD0282}" destId="{292CB592-F7B1-4BC2-A4B4-78384D8AA086}" srcOrd="4" destOrd="0" presId="urn:microsoft.com/office/officeart/2005/8/layout/hProcess4"/>
    <dgm:cxn modelId="{212AC722-F444-4113-BEF9-91DC57C733F4}" type="presParOf" srcId="{292CB592-F7B1-4BC2-A4B4-78384D8AA086}" destId="{B77DB003-AF8F-4E9E-B444-EC1D10BEA20E}" srcOrd="0" destOrd="0" presId="urn:microsoft.com/office/officeart/2005/8/layout/hProcess4"/>
    <dgm:cxn modelId="{5CF295D7-6C2D-4A5B-A032-7DDF3C3C3CC4}" type="presParOf" srcId="{292CB592-F7B1-4BC2-A4B4-78384D8AA086}" destId="{DB27C29A-BEE4-4534-A445-E83D02C1D71B}" srcOrd="1" destOrd="0" presId="urn:microsoft.com/office/officeart/2005/8/layout/hProcess4"/>
    <dgm:cxn modelId="{E8E716A9-7979-4525-B722-AB26371DEB69}" type="presParOf" srcId="{292CB592-F7B1-4BC2-A4B4-78384D8AA086}" destId="{C73EA690-AE6F-4F99-9C4D-D11C43E9C647}" srcOrd="2" destOrd="0" presId="urn:microsoft.com/office/officeart/2005/8/layout/hProcess4"/>
    <dgm:cxn modelId="{798C27E8-8D56-4E51-91FC-1C568A7B06F8}" type="presParOf" srcId="{292CB592-F7B1-4BC2-A4B4-78384D8AA086}" destId="{00BA79DE-662E-4452-AE9A-0FE618269C5C}" srcOrd="3" destOrd="0" presId="urn:microsoft.com/office/officeart/2005/8/layout/hProcess4"/>
    <dgm:cxn modelId="{822668DE-40DE-4D08-B647-A1A09A22FCC3}" type="presParOf" srcId="{292CB592-F7B1-4BC2-A4B4-78384D8AA086}" destId="{6FCCA854-376C-48B9-99C3-52ECACB93D52}" srcOrd="4" destOrd="0" presId="urn:microsoft.com/office/officeart/2005/8/layout/hProcess4"/>
    <dgm:cxn modelId="{76CABFDA-9CE2-4A89-A45F-D1D8C09C38CD}" type="presParOf" srcId="{662FBE6F-9FF2-4AEC-91FD-9F83CBDD0282}" destId="{0EBF4357-468F-4515-A109-9807377E6B21}" srcOrd="5" destOrd="0" presId="urn:microsoft.com/office/officeart/2005/8/layout/hProcess4"/>
    <dgm:cxn modelId="{48ADD2FD-D9E0-4483-824E-F8ED40BCD462}" type="presParOf" srcId="{662FBE6F-9FF2-4AEC-91FD-9F83CBDD0282}" destId="{3C3ECE11-403D-4AF2-816A-C6E3A5CA3E96}" srcOrd="6" destOrd="0" presId="urn:microsoft.com/office/officeart/2005/8/layout/hProcess4"/>
    <dgm:cxn modelId="{51E62B0D-586A-44B2-917E-1278AB751D94}" type="presParOf" srcId="{3C3ECE11-403D-4AF2-816A-C6E3A5CA3E96}" destId="{59C782C9-C574-4F65-A052-A5C336A2439A}" srcOrd="0" destOrd="0" presId="urn:microsoft.com/office/officeart/2005/8/layout/hProcess4"/>
    <dgm:cxn modelId="{B5B07C20-74D0-4F26-8425-6C43A4A24FC1}" type="presParOf" srcId="{3C3ECE11-403D-4AF2-816A-C6E3A5CA3E96}" destId="{6B89E5BE-DDA8-4B50-BB14-59E048CBFB4D}" srcOrd="1" destOrd="0" presId="urn:microsoft.com/office/officeart/2005/8/layout/hProcess4"/>
    <dgm:cxn modelId="{FCCDF968-D3FD-49E8-807A-BB69A359A3C4}" type="presParOf" srcId="{3C3ECE11-403D-4AF2-816A-C6E3A5CA3E96}" destId="{4FDF2B1F-10DB-4C07-821E-0670607F8ABE}" srcOrd="2" destOrd="0" presId="urn:microsoft.com/office/officeart/2005/8/layout/hProcess4"/>
    <dgm:cxn modelId="{B37C99D0-1E39-4FE3-BFBB-A3DC9C674D6B}" type="presParOf" srcId="{3C3ECE11-403D-4AF2-816A-C6E3A5CA3E96}" destId="{882D1320-C20D-4095-B12F-16CBC324E062}" srcOrd="3" destOrd="0" presId="urn:microsoft.com/office/officeart/2005/8/layout/hProcess4"/>
    <dgm:cxn modelId="{02F80D60-94C3-4867-92C6-121CF9A8F33C}" type="presParOf" srcId="{3C3ECE11-403D-4AF2-816A-C6E3A5CA3E96}" destId="{A13BAC8E-2C94-4CD1-8388-BB71E495F70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BAC8C-8DA7-48B8-9188-C09F75A3EA65}">
      <dsp:nvSpPr>
        <dsp:cNvPr id="0" name=""/>
        <dsp:cNvSpPr/>
      </dsp:nvSpPr>
      <dsp:spPr>
        <a:xfrm>
          <a:off x="164109" y="2934017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9F4C-64EC-4C57-BF23-69D4A735A13F}">
      <dsp:nvSpPr>
        <dsp:cNvPr id="0" name=""/>
        <dsp:cNvSpPr/>
      </dsp:nvSpPr>
      <dsp:spPr>
        <a:xfrm>
          <a:off x="164109" y="2512183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4D30D-19E6-4E26-A99E-99AE1A6C7A14}">
      <dsp:nvSpPr>
        <dsp:cNvPr id="0" name=""/>
        <dsp:cNvSpPr/>
      </dsp:nvSpPr>
      <dsp:spPr>
        <a:xfrm>
          <a:off x="164109" y="2090350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F533-BEEF-409B-83A0-4B1A422E5B2D}">
      <dsp:nvSpPr>
        <dsp:cNvPr id="0" name=""/>
        <dsp:cNvSpPr/>
      </dsp:nvSpPr>
      <dsp:spPr>
        <a:xfrm>
          <a:off x="164109" y="1668516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6C288-D4D1-4DAD-9311-CDA9DF89BDAD}">
      <dsp:nvSpPr>
        <dsp:cNvPr id="0" name=""/>
        <dsp:cNvSpPr/>
      </dsp:nvSpPr>
      <dsp:spPr>
        <a:xfrm>
          <a:off x="164109" y="1246683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F4EA5-A9C9-4332-9FDE-B2706AC96481}">
      <dsp:nvSpPr>
        <dsp:cNvPr id="0" name=""/>
        <dsp:cNvSpPr/>
      </dsp:nvSpPr>
      <dsp:spPr>
        <a:xfrm>
          <a:off x="164109" y="824849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6B6B8-C577-48E5-AE6B-6497419D21D9}">
      <dsp:nvSpPr>
        <dsp:cNvPr id="0" name=""/>
        <dsp:cNvSpPr/>
      </dsp:nvSpPr>
      <dsp:spPr>
        <a:xfrm>
          <a:off x="164109" y="403015"/>
          <a:ext cx="5191125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B3D4-C485-45FB-9B62-D67E11BA0D57}">
      <dsp:nvSpPr>
        <dsp:cNvPr id="0" name=""/>
        <dsp:cNvSpPr/>
      </dsp:nvSpPr>
      <dsp:spPr>
        <a:xfrm>
          <a:off x="1513801" y="1269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Node.js &amp; Express.js</a:t>
          </a:r>
        </a:p>
      </dsp:txBody>
      <dsp:txXfrm>
        <a:off x="1513801" y="1269"/>
        <a:ext cx="3841432" cy="401746"/>
      </dsp:txXfrm>
    </dsp:sp>
    <dsp:sp modelId="{EEDD1858-5B53-4425-8326-49CBCF0F3E09}">
      <dsp:nvSpPr>
        <dsp:cNvPr id="0" name=""/>
        <dsp:cNvSpPr/>
      </dsp:nvSpPr>
      <dsp:spPr>
        <a:xfrm>
          <a:off x="-164109" y="1269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Server</a:t>
          </a:r>
        </a:p>
      </dsp:txBody>
      <dsp:txXfrm>
        <a:off x="-144494" y="20884"/>
        <a:ext cx="1966898" cy="382131"/>
      </dsp:txXfrm>
    </dsp:sp>
    <dsp:sp modelId="{CCE18663-9818-404A-879E-A0891F3B30F1}">
      <dsp:nvSpPr>
        <dsp:cNvPr id="0" name=""/>
        <dsp:cNvSpPr/>
      </dsp:nvSpPr>
      <dsp:spPr>
        <a:xfrm>
          <a:off x="1513801" y="423103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MongoDB Atlas &amp; Mongoose</a:t>
          </a:r>
        </a:p>
      </dsp:txBody>
      <dsp:txXfrm>
        <a:off x="1513801" y="423103"/>
        <a:ext cx="3841432" cy="401746"/>
      </dsp:txXfrm>
    </dsp:sp>
    <dsp:sp modelId="{2197E6EA-B5DC-47C7-857E-7D209F445C02}">
      <dsp:nvSpPr>
        <dsp:cNvPr id="0" name=""/>
        <dsp:cNvSpPr/>
      </dsp:nvSpPr>
      <dsp:spPr>
        <a:xfrm>
          <a:off x="-164109" y="423103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Database &amp; ORM</a:t>
          </a:r>
        </a:p>
      </dsp:txBody>
      <dsp:txXfrm>
        <a:off x="-144494" y="442718"/>
        <a:ext cx="1966898" cy="382131"/>
      </dsp:txXfrm>
    </dsp:sp>
    <dsp:sp modelId="{8B0C3ADA-7AC2-41E9-81C6-5D7D31EA1807}">
      <dsp:nvSpPr>
        <dsp:cNvPr id="0" name=""/>
        <dsp:cNvSpPr/>
      </dsp:nvSpPr>
      <dsp:spPr>
        <a:xfrm>
          <a:off x="1513801" y="844936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Render.com</a:t>
          </a:r>
        </a:p>
      </dsp:txBody>
      <dsp:txXfrm>
        <a:off x="1513801" y="844936"/>
        <a:ext cx="3841432" cy="401746"/>
      </dsp:txXfrm>
    </dsp:sp>
    <dsp:sp modelId="{E068BC92-3750-4399-8C0E-BE89BAD55C54}">
      <dsp:nvSpPr>
        <dsp:cNvPr id="0" name=""/>
        <dsp:cNvSpPr/>
      </dsp:nvSpPr>
      <dsp:spPr>
        <a:xfrm>
          <a:off x="-164109" y="844936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Hosting</a:t>
          </a:r>
        </a:p>
      </dsp:txBody>
      <dsp:txXfrm>
        <a:off x="-144494" y="864551"/>
        <a:ext cx="1966898" cy="382131"/>
      </dsp:txXfrm>
    </dsp:sp>
    <dsp:sp modelId="{C7088CF2-3A40-4C90-87EA-AD4F879565ED}">
      <dsp:nvSpPr>
        <dsp:cNvPr id="0" name=""/>
        <dsp:cNvSpPr/>
      </dsp:nvSpPr>
      <dsp:spPr>
        <a:xfrm>
          <a:off x="1513801" y="1266770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Insomnia/ Postman</a:t>
          </a:r>
        </a:p>
      </dsp:txBody>
      <dsp:txXfrm>
        <a:off x="1513801" y="1266770"/>
        <a:ext cx="3841432" cy="401746"/>
      </dsp:txXfrm>
    </dsp:sp>
    <dsp:sp modelId="{D7B4E649-E7FF-4280-8F32-F71AC193A96C}">
      <dsp:nvSpPr>
        <dsp:cNvPr id="0" name=""/>
        <dsp:cNvSpPr/>
      </dsp:nvSpPr>
      <dsp:spPr>
        <a:xfrm>
          <a:off x="-164109" y="1266770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Testing</a:t>
          </a:r>
        </a:p>
      </dsp:txBody>
      <dsp:txXfrm>
        <a:off x="-144494" y="1286385"/>
        <a:ext cx="1966898" cy="382131"/>
      </dsp:txXfrm>
    </dsp:sp>
    <dsp:sp modelId="{1A5686E1-D52F-4E48-BAD8-CB14A4A06411}">
      <dsp:nvSpPr>
        <dsp:cNvPr id="0" name=""/>
        <dsp:cNvSpPr/>
      </dsp:nvSpPr>
      <dsp:spPr>
        <a:xfrm>
          <a:off x="1513801" y="1688603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Dotenv</a:t>
          </a:r>
          <a:endParaRPr lang="en-US" sz="1600" kern="1200" dirty="0"/>
        </a:p>
      </dsp:txBody>
      <dsp:txXfrm>
        <a:off x="1513801" y="1688603"/>
        <a:ext cx="3841432" cy="401746"/>
      </dsp:txXfrm>
    </dsp:sp>
    <dsp:sp modelId="{010465BE-A80A-4FE7-A3E2-CE0272426C18}">
      <dsp:nvSpPr>
        <dsp:cNvPr id="0" name=""/>
        <dsp:cNvSpPr/>
      </dsp:nvSpPr>
      <dsp:spPr>
        <a:xfrm>
          <a:off x="-164109" y="1688603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 Vars</a:t>
          </a:r>
        </a:p>
      </dsp:txBody>
      <dsp:txXfrm>
        <a:off x="-144494" y="1708218"/>
        <a:ext cx="1966898" cy="382131"/>
      </dsp:txXfrm>
    </dsp:sp>
    <dsp:sp modelId="{E7CD83B7-7FFF-48BA-AE8D-58A493161AB5}">
      <dsp:nvSpPr>
        <dsp:cNvPr id="0" name=""/>
        <dsp:cNvSpPr/>
      </dsp:nvSpPr>
      <dsp:spPr>
        <a:xfrm>
          <a:off x="1513801" y="2110437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Nodemon</a:t>
          </a:r>
          <a:endParaRPr lang="en-US" sz="1600" kern="1200" dirty="0"/>
        </a:p>
      </dsp:txBody>
      <dsp:txXfrm>
        <a:off x="1513801" y="2110437"/>
        <a:ext cx="3841432" cy="401746"/>
      </dsp:txXfrm>
    </dsp:sp>
    <dsp:sp modelId="{87937BFA-7E45-4D4C-BB43-51EECCEF1503}">
      <dsp:nvSpPr>
        <dsp:cNvPr id="0" name=""/>
        <dsp:cNvSpPr/>
      </dsp:nvSpPr>
      <dsp:spPr>
        <a:xfrm>
          <a:off x="-164109" y="2110437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Auto-reload</a:t>
          </a:r>
        </a:p>
      </dsp:txBody>
      <dsp:txXfrm>
        <a:off x="-144494" y="2130052"/>
        <a:ext cx="1966898" cy="382131"/>
      </dsp:txXfrm>
    </dsp:sp>
    <dsp:sp modelId="{F8C0824D-6A36-4467-8F49-6A266B2844FF}">
      <dsp:nvSpPr>
        <dsp:cNvPr id="0" name=""/>
        <dsp:cNvSpPr/>
      </dsp:nvSpPr>
      <dsp:spPr>
        <a:xfrm>
          <a:off x="1513801" y="2532271"/>
          <a:ext cx="3841432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GitHub</a:t>
          </a:r>
        </a:p>
      </dsp:txBody>
      <dsp:txXfrm>
        <a:off x="1513801" y="2532271"/>
        <a:ext cx="3841432" cy="401746"/>
      </dsp:txXfrm>
    </dsp:sp>
    <dsp:sp modelId="{8272A10F-19CC-4B0C-B507-2E07644FEA55}">
      <dsp:nvSpPr>
        <dsp:cNvPr id="0" name=""/>
        <dsp:cNvSpPr/>
      </dsp:nvSpPr>
      <dsp:spPr>
        <a:xfrm>
          <a:off x="-164109" y="2532271"/>
          <a:ext cx="2006128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Repository &amp; CI</a:t>
          </a:r>
        </a:p>
      </dsp:txBody>
      <dsp:txXfrm>
        <a:off x="-144494" y="2551886"/>
        <a:ext cx="1966898" cy="3821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395462" y="-674174"/>
          <a:ext cx="5236569" cy="5236569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25B8F-1F77-4DC1-8A7C-B513587F442C}">
      <dsp:nvSpPr>
        <dsp:cNvPr id="0" name=""/>
        <dsp:cNvSpPr/>
      </dsp:nvSpPr>
      <dsp:spPr>
        <a:xfrm>
          <a:off x="314248" y="204753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Scroll View of All Categories</a:t>
          </a:r>
        </a:p>
      </dsp:txBody>
      <dsp:txXfrm>
        <a:off x="314248" y="204753"/>
        <a:ext cx="6487588" cy="409351"/>
      </dsp:txXfrm>
    </dsp:sp>
    <dsp:sp modelId="{E16A8AB4-5F3C-4DFE-8CDD-08E47904EF95}">
      <dsp:nvSpPr>
        <dsp:cNvPr id="0" name=""/>
        <dsp:cNvSpPr/>
      </dsp:nvSpPr>
      <dsp:spPr>
        <a:xfrm>
          <a:off x="58403" y="1535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BEEB-DCAC-4507-A5AB-689D2D8FDDF0}">
      <dsp:nvSpPr>
        <dsp:cNvPr id="0" name=""/>
        <dsp:cNvSpPr/>
      </dsp:nvSpPr>
      <dsp:spPr>
        <a:xfrm>
          <a:off x="650968" y="818703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Popular Events feature by click	</a:t>
          </a:r>
        </a:p>
      </dsp:txBody>
      <dsp:txXfrm>
        <a:off x="650968" y="818703"/>
        <a:ext cx="6150868" cy="409351"/>
      </dsp:txXfrm>
    </dsp:sp>
    <dsp:sp modelId="{07CB3071-D555-47DA-A36A-69EB91531FD8}">
      <dsp:nvSpPr>
        <dsp:cNvPr id="0" name=""/>
        <dsp:cNvSpPr/>
      </dsp:nvSpPr>
      <dsp:spPr>
        <a:xfrm>
          <a:off x="395123" y="76753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A463-8C27-4953-9CD6-8BBCC292E487}">
      <dsp:nvSpPr>
        <dsp:cNvPr id="0" name=""/>
        <dsp:cNvSpPr/>
      </dsp:nvSpPr>
      <dsp:spPr>
        <a:xfrm>
          <a:off x="804942" y="1432653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Favorites View</a:t>
          </a:r>
        </a:p>
      </dsp:txBody>
      <dsp:txXfrm>
        <a:off x="804942" y="1432653"/>
        <a:ext cx="5996895" cy="409351"/>
      </dsp:txXfrm>
    </dsp:sp>
    <dsp:sp modelId="{3F8116AC-FAC3-4E95-9865-93CCFEB191B9}">
      <dsp:nvSpPr>
        <dsp:cNvPr id="0" name=""/>
        <dsp:cNvSpPr/>
      </dsp:nvSpPr>
      <dsp:spPr>
        <a:xfrm>
          <a:off x="549097" y="13814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78CF2-2574-48E4-B0CE-61A9D6893ECE}">
      <dsp:nvSpPr>
        <dsp:cNvPr id="0" name=""/>
        <dsp:cNvSpPr/>
      </dsp:nvSpPr>
      <dsp:spPr>
        <a:xfrm>
          <a:off x="804942" y="2046215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Basket/ Cart View</a:t>
          </a:r>
        </a:p>
      </dsp:txBody>
      <dsp:txXfrm>
        <a:off x="804942" y="2046215"/>
        <a:ext cx="5996895" cy="409351"/>
      </dsp:txXfrm>
    </dsp:sp>
    <dsp:sp modelId="{DD186378-5579-4D5B-BE1B-DF082A2A19FA}">
      <dsp:nvSpPr>
        <dsp:cNvPr id="0" name=""/>
        <dsp:cNvSpPr/>
      </dsp:nvSpPr>
      <dsp:spPr>
        <a:xfrm>
          <a:off x="549097" y="19950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B8832-04C5-43AB-B64F-DAFF5BC7756C}">
      <dsp:nvSpPr>
        <dsp:cNvPr id="0" name=""/>
        <dsp:cNvSpPr/>
      </dsp:nvSpPr>
      <dsp:spPr>
        <a:xfrm>
          <a:off x="650968" y="2660165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Google Map Feature (redirection)</a:t>
          </a:r>
        </a:p>
      </dsp:txBody>
      <dsp:txXfrm>
        <a:off x="650968" y="2660165"/>
        <a:ext cx="6150868" cy="409351"/>
      </dsp:txXfrm>
    </dsp:sp>
    <dsp:sp modelId="{A965097E-32F1-4AB8-8C4E-2814A7596B2F}">
      <dsp:nvSpPr>
        <dsp:cNvPr id="0" name=""/>
        <dsp:cNvSpPr/>
      </dsp:nvSpPr>
      <dsp:spPr>
        <a:xfrm>
          <a:off x="395123" y="260899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C20E-6AD0-4024-B511-FF65CD77F8ED}">
      <dsp:nvSpPr>
        <dsp:cNvPr id="0" name=""/>
        <dsp:cNvSpPr/>
      </dsp:nvSpPr>
      <dsp:spPr>
        <a:xfrm>
          <a:off x="314248" y="3274115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User’s Sign up – User Collection MongoDB</a:t>
          </a:r>
        </a:p>
      </dsp:txBody>
      <dsp:txXfrm>
        <a:off x="314248" y="3274115"/>
        <a:ext cx="6487588" cy="409351"/>
      </dsp:txXfrm>
    </dsp:sp>
    <dsp:sp modelId="{7631A681-052D-4949-B25B-8BDBA991CD01}">
      <dsp:nvSpPr>
        <dsp:cNvPr id="0" name=""/>
        <dsp:cNvSpPr/>
      </dsp:nvSpPr>
      <dsp:spPr>
        <a:xfrm>
          <a:off x="58403" y="32229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395462" y="-674174"/>
          <a:ext cx="5236569" cy="5236569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25B8F-1F77-4DC1-8A7C-B513587F442C}">
      <dsp:nvSpPr>
        <dsp:cNvPr id="0" name=""/>
        <dsp:cNvSpPr/>
      </dsp:nvSpPr>
      <dsp:spPr>
        <a:xfrm>
          <a:off x="314248" y="204753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Organizer profile – Connection MongoDB</a:t>
          </a:r>
        </a:p>
      </dsp:txBody>
      <dsp:txXfrm>
        <a:off x="314248" y="204753"/>
        <a:ext cx="6487588" cy="409351"/>
      </dsp:txXfrm>
    </dsp:sp>
    <dsp:sp modelId="{E16A8AB4-5F3C-4DFE-8CDD-08E47904EF95}">
      <dsp:nvSpPr>
        <dsp:cNvPr id="0" name=""/>
        <dsp:cNvSpPr/>
      </dsp:nvSpPr>
      <dsp:spPr>
        <a:xfrm>
          <a:off x="58403" y="1535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BEEB-DCAC-4507-A5AB-689D2D8FDDF0}">
      <dsp:nvSpPr>
        <dsp:cNvPr id="0" name=""/>
        <dsp:cNvSpPr/>
      </dsp:nvSpPr>
      <dsp:spPr>
        <a:xfrm>
          <a:off x="650968" y="818703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Popular Events feature by click	</a:t>
          </a:r>
        </a:p>
      </dsp:txBody>
      <dsp:txXfrm>
        <a:off x="650968" y="818703"/>
        <a:ext cx="6150868" cy="409351"/>
      </dsp:txXfrm>
    </dsp:sp>
    <dsp:sp modelId="{07CB3071-D555-47DA-A36A-69EB91531FD8}">
      <dsp:nvSpPr>
        <dsp:cNvPr id="0" name=""/>
        <dsp:cNvSpPr/>
      </dsp:nvSpPr>
      <dsp:spPr>
        <a:xfrm>
          <a:off x="395123" y="76753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A463-8C27-4953-9CD6-8BBCC292E487}">
      <dsp:nvSpPr>
        <dsp:cNvPr id="0" name=""/>
        <dsp:cNvSpPr/>
      </dsp:nvSpPr>
      <dsp:spPr>
        <a:xfrm>
          <a:off x="804942" y="1432653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Booked Tickets Connection to User Collection</a:t>
          </a:r>
        </a:p>
      </dsp:txBody>
      <dsp:txXfrm>
        <a:off x="804942" y="1432653"/>
        <a:ext cx="5996895" cy="409351"/>
      </dsp:txXfrm>
    </dsp:sp>
    <dsp:sp modelId="{3F8116AC-FAC3-4E95-9865-93CCFEB191B9}">
      <dsp:nvSpPr>
        <dsp:cNvPr id="0" name=""/>
        <dsp:cNvSpPr/>
      </dsp:nvSpPr>
      <dsp:spPr>
        <a:xfrm>
          <a:off x="549097" y="1381484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78CF2-2574-48E4-B0CE-61A9D6893ECE}">
      <dsp:nvSpPr>
        <dsp:cNvPr id="0" name=""/>
        <dsp:cNvSpPr/>
      </dsp:nvSpPr>
      <dsp:spPr>
        <a:xfrm>
          <a:off x="804942" y="2046215"/>
          <a:ext cx="5996895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Profile photo and Events gallery for each user</a:t>
          </a:r>
        </a:p>
      </dsp:txBody>
      <dsp:txXfrm>
        <a:off x="804942" y="2046215"/>
        <a:ext cx="5996895" cy="409351"/>
      </dsp:txXfrm>
    </dsp:sp>
    <dsp:sp modelId="{DD186378-5579-4D5B-BE1B-DF082A2A19FA}">
      <dsp:nvSpPr>
        <dsp:cNvPr id="0" name=""/>
        <dsp:cNvSpPr/>
      </dsp:nvSpPr>
      <dsp:spPr>
        <a:xfrm>
          <a:off x="549097" y="19950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B8832-04C5-43AB-B64F-DAFF5BC7756C}">
      <dsp:nvSpPr>
        <dsp:cNvPr id="0" name=""/>
        <dsp:cNvSpPr/>
      </dsp:nvSpPr>
      <dsp:spPr>
        <a:xfrm>
          <a:off x="650968" y="2660165"/>
          <a:ext cx="615086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 event chat for inter-user connection</a:t>
          </a:r>
        </a:p>
      </dsp:txBody>
      <dsp:txXfrm>
        <a:off x="650968" y="2660165"/>
        <a:ext cx="6150868" cy="409351"/>
      </dsp:txXfrm>
    </dsp:sp>
    <dsp:sp modelId="{A965097E-32F1-4AB8-8C4E-2814A7596B2F}">
      <dsp:nvSpPr>
        <dsp:cNvPr id="0" name=""/>
        <dsp:cNvSpPr/>
      </dsp:nvSpPr>
      <dsp:spPr>
        <a:xfrm>
          <a:off x="395123" y="260899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C20E-6AD0-4024-B511-FF65CD77F8ED}">
      <dsp:nvSpPr>
        <dsp:cNvPr id="0" name=""/>
        <dsp:cNvSpPr/>
      </dsp:nvSpPr>
      <dsp:spPr>
        <a:xfrm>
          <a:off x="314248" y="3274115"/>
          <a:ext cx="6487588" cy="4093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49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Notifications of low availability tickets for favorite events</a:t>
          </a:r>
        </a:p>
      </dsp:txBody>
      <dsp:txXfrm>
        <a:off x="314248" y="3274115"/>
        <a:ext cx="6487588" cy="409351"/>
      </dsp:txXfrm>
    </dsp:sp>
    <dsp:sp modelId="{7631A681-052D-4949-B25B-8BDBA991CD01}">
      <dsp:nvSpPr>
        <dsp:cNvPr id="0" name=""/>
        <dsp:cNvSpPr/>
      </dsp:nvSpPr>
      <dsp:spPr>
        <a:xfrm>
          <a:off x="58403" y="3222946"/>
          <a:ext cx="511689" cy="5116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BAC8C-8DA7-48B8-9188-C09F75A3EA65}">
      <dsp:nvSpPr>
        <dsp:cNvPr id="0" name=""/>
        <dsp:cNvSpPr/>
      </dsp:nvSpPr>
      <dsp:spPr>
        <a:xfrm>
          <a:off x="170482" y="2934017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9F4C-64EC-4C57-BF23-69D4A735A13F}">
      <dsp:nvSpPr>
        <dsp:cNvPr id="0" name=""/>
        <dsp:cNvSpPr/>
      </dsp:nvSpPr>
      <dsp:spPr>
        <a:xfrm>
          <a:off x="170482" y="2512183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4D30D-19E6-4E26-A99E-99AE1A6C7A14}">
      <dsp:nvSpPr>
        <dsp:cNvPr id="0" name=""/>
        <dsp:cNvSpPr/>
      </dsp:nvSpPr>
      <dsp:spPr>
        <a:xfrm>
          <a:off x="170482" y="2090350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F533-BEEF-409B-83A0-4B1A422E5B2D}">
      <dsp:nvSpPr>
        <dsp:cNvPr id="0" name=""/>
        <dsp:cNvSpPr/>
      </dsp:nvSpPr>
      <dsp:spPr>
        <a:xfrm>
          <a:off x="170482" y="1668516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6C288-D4D1-4DAD-9311-CDA9DF89BDAD}">
      <dsp:nvSpPr>
        <dsp:cNvPr id="0" name=""/>
        <dsp:cNvSpPr/>
      </dsp:nvSpPr>
      <dsp:spPr>
        <a:xfrm>
          <a:off x="170482" y="1246683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F4EA5-A9C9-4332-9FDE-B2706AC96481}">
      <dsp:nvSpPr>
        <dsp:cNvPr id="0" name=""/>
        <dsp:cNvSpPr/>
      </dsp:nvSpPr>
      <dsp:spPr>
        <a:xfrm>
          <a:off x="170482" y="824849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6B6B8-C577-48E5-AE6B-6497419D21D9}">
      <dsp:nvSpPr>
        <dsp:cNvPr id="0" name=""/>
        <dsp:cNvSpPr/>
      </dsp:nvSpPr>
      <dsp:spPr>
        <a:xfrm>
          <a:off x="170482" y="403015"/>
          <a:ext cx="5392737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B3D4-C485-45FB-9B62-D67E11BA0D57}">
      <dsp:nvSpPr>
        <dsp:cNvPr id="0" name=""/>
        <dsp:cNvSpPr/>
      </dsp:nvSpPr>
      <dsp:spPr>
        <a:xfrm>
          <a:off x="1572594" y="1269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Android Studio &amp; Kotlin</a:t>
          </a:r>
        </a:p>
      </dsp:txBody>
      <dsp:txXfrm>
        <a:off x="1572594" y="1269"/>
        <a:ext cx="3990625" cy="401746"/>
      </dsp:txXfrm>
    </dsp:sp>
    <dsp:sp modelId="{EEDD1858-5B53-4425-8326-49CBCF0F3E09}">
      <dsp:nvSpPr>
        <dsp:cNvPr id="0" name=""/>
        <dsp:cNvSpPr/>
      </dsp:nvSpPr>
      <dsp:spPr>
        <a:xfrm>
          <a:off x="-170482" y="1269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Android</a:t>
          </a:r>
          <a:br>
            <a:rPr lang="en-US" sz="1500" kern="1200" dirty="0"/>
          </a:br>
          <a:r>
            <a:rPr lang="en-US" sz="1500" kern="1200" dirty="0"/>
            <a:t>Development</a:t>
          </a:r>
        </a:p>
      </dsp:txBody>
      <dsp:txXfrm>
        <a:off x="-150867" y="20884"/>
        <a:ext cx="2044812" cy="382131"/>
      </dsp:txXfrm>
    </dsp:sp>
    <dsp:sp modelId="{CCE18663-9818-404A-879E-A0891F3B30F1}">
      <dsp:nvSpPr>
        <dsp:cNvPr id="0" name=""/>
        <dsp:cNvSpPr/>
      </dsp:nvSpPr>
      <dsp:spPr>
        <a:xfrm>
          <a:off x="1572594" y="423103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Android Jetpack</a:t>
          </a:r>
        </a:p>
      </dsp:txBody>
      <dsp:txXfrm>
        <a:off x="1572594" y="423103"/>
        <a:ext cx="3990625" cy="401746"/>
      </dsp:txXfrm>
    </dsp:sp>
    <dsp:sp modelId="{2197E6EA-B5DC-47C7-857E-7D209F445C02}">
      <dsp:nvSpPr>
        <dsp:cNvPr id="0" name=""/>
        <dsp:cNvSpPr/>
      </dsp:nvSpPr>
      <dsp:spPr>
        <a:xfrm>
          <a:off x="-170482" y="423103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RecyclerView</a:t>
          </a:r>
        </a:p>
      </dsp:txBody>
      <dsp:txXfrm>
        <a:off x="-150867" y="442718"/>
        <a:ext cx="2044812" cy="382131"/>
      </dsp:txXfrm>
    </dsp:sp>
    <dsp:sp modelId="{8B0C3ADA-7AC2-41E9-81C6-5D7D31EA1807}">
      <dsp:nvSpPr>
        <dsp:cNvPr id="0" name=""/>
        <dsp:cNvSpPr/>
      </dsp:nvSpPr>
      <dsp:spPr>
        <a:xfrm>
          <a:off x="1572594" y="844936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Retrofit</a:t>
          </a:r>
        </a:p>
      </dsp:txBody>
      <dsp:txXfrm>
        <a:off x="1572594" y="844936"/>
        <a:ext cx="3990625" cy="401746"/>
      </dsp:txXfrm>
    </dsp:sp>
    <dsp:sp modelId="{E068BC92-3750-4399-8C0E-BE89BAD55C54}">
      <dsp:nvSpPr>
        <dsp:cNvPr id="0" name=""/>
        <dsp:cNvSpPr/>
      </dsp:nvSpPr>
      <dsp:spPr>
        <a:xfrm>
          <a:off x="-170482" y="844936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 Client</a:t>
          </a:r>
        </a:p>
      </dsp:txBody>
      <dsp:txXfrm>
        <a:off x="-150867" y="864551"/>
        <a:ext cx="2044812" cy="382131"/>
      </dsp:txXfrm>
    </dsp:sp>
    <dsp:sp modelId="{C7088CF2-3A40-4C90-87EA-AD4F879565ED}">
      <dsp:nvSpPr>
        <dsp:cNvPr id="0" name=""/>
        <dsp:cNvSpPr/>
      </dsp:nvSpPr>
      <dsp:spPr>
        <a:xfrm>
          <a:off x="1572594" y="1266770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Glide</a:t>
          </a:r>
        </a:p>
      </dsp:txBody>
      <dsp:txXfrm>
        <a:off x="1572594" y="1266770"/>
        <a:ext cx="3990625" cy="401746"/>
      </dsp:txXfrm>
    </dsp:sp>
    <dsp:sp modelId="{D7B4E649-E7FF-4280-8F32-F71AC193A96C}">
      <dsp:nvSpPr>
        <dsp:cNvPr id="0" name=""/>
        <dsp:cNvSpPr/>
      </dsp:nvSpPr>
      <dsp:spPr>
        <a:xfrm>
          <a:off x="-170482" y="1266770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Loading</a:t>
          </a:r>
        </a:p>
      </dsp:txBody>
      <dsp:txXfrm>
        <a:off x="-150867" y="1286385"/>
        <a:ext cx="2044812" cy="382131"/>
      </dsp:txXfrm>
    </dsp:sp>
    <dsp:sp modelId="{1A5686E1-D52F-4E48-BAD8-CB14A4A06411}">
      <dsp:nvSpPr>
        <dsp:cNvPr id="0" name=""/>
        <dsp:cNvSpPr/>
      </dsp:nvSpPr>
      <dsp:spPr>
        <a:xfrm>
          <a:off x="1572594" y="1688603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Firebase Authentication</a:t>
          </a:r>
        </a:p>
      </dsp:txBody>
      <dsp:txXfrm>
        <a:off x="1572594" y="1688603"/>
        <a:ext cx="3990625" cy="401746"/>
      </dsp:txXfrm>
    </dsp:sp>
    <dsp:sp modelId="{010465BE-A80A-4FE7-A3E2-CE0272426C18}">
      <dsp:nvSpPr>
        <dsp:cNvPr id="0" name=""/>
        <dsp:cNvSpPr/>
      </dsp:nvSpPr>
      <dsp:spPr>
        <a:xfrm>
          <a:off x="-170482" y="1688603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Planned</a:t>
          </a:r>
        </a:p>
      </dsp:txBody>
      <dsp:txXfrm>
        <a:off x="-150867" y="1708218"/>
        <a:ext cx="2044812" cy="382131"/>
      </dsp:txXfrm>
    </dsp:sp>
    <dsp:sp modelId="{E7CD83B7-7FFF-48BA-AE8D-58A493161AB5}">
      <dsp:nvSpPr>
        <dsp:cNvPr id="0" name=""/>
        <dsp:cNvSpPr/>
      </dsp:nvSpPr>
      <dsp:spPr>
        <a:xfrm>
          <a:off x="1572594" y="2110437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Figma</a:t>
          </a:r>
        </a:p>
      </dsp:txBody>
      <dsp:txXfrm>
        <a:off x="1572594" y="2110437"/>
        <a:ext cx="3990625" cy="401746"/>
      </dsp:txXfrm>
    </dsp:sp>
    <dsp:sp modelId="{87937BFA-7E45-4D4C-BB43-51EECCEF1503}">
      <dsp:nvSpPr>
        <dsp:cNvPr id="0" name=""/>
        <dsp:cNvSpPr/>
      </dsp:nvSpPr>
      <dsp:spPr>
        <a:xfrm>
          <a:off x="-170482" y="2110437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 Mockups</a:t>
          </a:r>
        </a:p>
      </dsp:txBody>
      <dsp:txXfrm>
        <a:off x="-150867" y="2130052"/>
        <a:ext cx="2044812" cy="382131"/>
      </dsp:txXfrm>
    </dsp:sp>
    <dsp:sp modelId="{F8C0824D-6A36-4467-8F49-6A266B2844FF}">
      <dsp:nvSpPr>
        <dsp:cNvPr id="0" name=""/>
        <dsp:cNvSpPr/>
      </dsp:nvSpPr>
      <dsp:spPr>
        <a:xfrm>
          <a:off x="1572594" y="2532271"/>
          <a:ext cx="3990625" cy="40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GitHub</a:t>
          </a:r>
        </a:p>
      </dsp:txBody>
      <dsp:txXfrm>
        <a:off x="1572594" y="2532271"/>
        <a:ext cx="3990625" cy="401746"/>
      </dsp:txXfrm>
    </dsp:sp>
    <dsp:sp modelId="{8272A10F-19CC-4B0C-B507-2E07644FEA55}">
      <dsp:nvSpPr>
        <dsp:cNvPr id="0" name=""/>
        <dsp:cNvSpPr/>
      </dsp:nvSpPr>
      <dsp:spPr>
        <a:xfrm>
          <a:off x="-170482" y="2532271"/>
          <a:ext cx="2084042" cy="4017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Repository &amp; CI</a:t>
          </a:r>
        </a:p>
      </dsp:txBody>
      <dsp:txXfrm>
        <a:off x="-150867" y="2551886"/>
        <a:ext cx="2044812" cy="38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54A2-0FA6-4702-9A36-475FDBE1EA49}">
      <dsp:nvSpPr>
        <dsp:cNvPr id="0" name=""/>
        <dsp:cNvSpPr/>
      </dsp:nvSpPr>
      <dsp:spPr>
        <a:xfrm>
          <a:off x="0" y="0"/>
          <a:ext cx="2736390" cy="297874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BFB63-39A1-4EF4-A7A2-9818A36DDE2C}">
      <dsp:nvSpPr>
        <dsp:cNvPr id="0" name=""/>
        <dsp:cNvSpPr/>
      </dsp:nvSpPr>
      <dsp:spPr>
        <a:xfrm>
          <a:off x="1368195" y="299474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Home - Search – Event View Screen</a:t>
          </a:r>
        </a:p>
      </dsp:txBody>
      <dsp:txXfrm>
        <a:off x="1385406" y="316685"/>
        <a:ext cx="1744231" cy="318140"/>
      </dsp:txXfrm>
    </dsp:sp>
    <dsp:sp modelId="{48B1E3DD-76F4-452B-BE79-08BEAFAEEDDC}">
      <dsp:nvSpPr>
        <dsp:cNvPr id="0" name=""/>
        <dsp:cNvSpPr/>
      </dsp:nvSpPr>
      <dsp:spPr>
        <a:xfrm>
          <a:off x="1368195" y="696106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 Login Feature &amp; Profile View</a:t>
          </a:r>
        </a:p>
      </dsp:txBody>
      <dsp:txXfrm>
        <a:off x="1385406" y="713317"/>
        <a:ext cx="1744231" cy="318140"/>
      </dsp:txXfrm>
    </dsp:sp>
    <dsp:sp modelId="{84CA2A7D-219C-4859-BEEC-79C85131AD9E}">
      <dsp:nvSpPr>
        <dsp:cNvPr id="0" name=""/>
        <dsp:cNvSpPr/>
      </dsp:nvSpPr>
      <dsp:spPr>
        <a:xfrm>
          <a:off x="1368195" y="1092738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Scroll Filter of Categories</a:t>
          </a:r>
        </a:p>
      </dsp:txBody>
      <dsp:txXfrm>
        <a:off x="1385406" y="1109949"/>
        <a:ext cx="1744231" cy="318140"/>
      </dsp:txXfrm>
    </dsp:sp>
    <dsp:sp modelId="{45EE4389-5C12-4F98-B9C1-5FE62449705B}">
      <dsp:nvSpPr>
        <dsp:cNvPr id="0" name=""/>
        <dsp:cNvSpPr/>
      </dsp:nvSpPr>
      <dsp:spPr>
        <a:xfrm>
          <a:off x="1368195" y="1489371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Category Quiz for Recommendation section</a:t>
          </a:r>
        </a:p>
      </dsp:txBody>
      <dsp:txXfrm>
        <a:off x="1385406" y="1506582"/>
        <a:ext cx="1744231" cy="318140"/>
      </dsp:txXfrm>
    </dsp:sp>
    <dsp:sp modelId="{A61BBF90-2E24-4E0D-B9D5-14A21C44BB72}">
      <dsp:nvSpPr>
        <dsp:cNvPr id="0" name=""/>
        <dsp:cNvSpPr/>
      </dsp:nvSpPr>
      <dsp:spPr>
        <a:xfrm>
          <a:off x="1368195" y="1886003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Map Feature</a:t>
          </a:r>
        </a:p>
      </dsp:txBody>
      <dsp:txXfrm>
        <a:off x="1385406" y="1903214"/>
        <a:ext cx="1744231" cy="318140"/>
      </dsp:txXfrm>
    </dsp:sp>
    <dsp:sp modelId="{5BA30418-EED4-4043-8200-2DA11869724A}">
      <dsp:nvSpPr>
        <dsp:cNvPr id="0" name=""/>
        <dsp:cNvSpPr/>
      </dsp:nvSpPr>
      <dsp:spPr>
        <a:xfrm>
          <a:off x="1368195" y="2282635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Chatbot on Event View</a:t>
          </a:r>
        </a:p>
      </dsp:txBody>
      <dsp:txXfrm>
        <a:off x="1385406" y="2299846"/>
        <a:ext cx="1744231" cy="318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3E838-0A01-4704-A4FD-58823E1A09A7}">
      <dsp:nvSpPr>
        <dsp:cNvPr id="0" name=""/>
        <dsp:cNvSpPr/>
      </dsp:nvSpPr>
      <dsp:spPr>
        <a:xfrm>
          <a:off x="0" y="0"/>
          <a:ext cx="2581290" cy="297874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62237-F128-4714-B2CE-33FAECEDFA81}">
      <dsp:nvSpPr>
        <dsp:cNvPr id="0" name=""/>
        <dsp:cNvSpPr/>
      </dsp:nvSpPr>
      <dsp:spPr>
        <a:xfrm>
          <a:off x="1290645" y="298165"/>
          <a:ext cx="1677838" cy="4235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Model (Mongoose)</a:t>
          </a:r>
        </a:p>
      </dsp:txBody>
      <dsp:txXfrm>
        <a:off x="1311320" y="318840"/>
        <a:ext cx="1636488" cy="382189"/>
      </dsp:txXfrm>
    </dsp:sp>
    <dsp:sp modelId="{931CE792-5C30-4266-BD62-EC8131D437C0}">
      <dsp:nvSpPr>
        <dsp:cNvPr id="0" name=""/>
        <dsp:cNvSpPr/>
      </dsp:nvSpPr>
      <dsp:spPr>
        <a:xfrm>
          <a:off x="1290645" y="774647"/>
          <a:ext cx="1677838" cy="4235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CRUD Endpoints</a:t>
          </a:r>
        </a:p>
      </dsp:txBody>
      <dsp:txXfrm>
        <a:off x="1311320" y="795322"/>
        <a:ext cx="1636488" cy="382189"/>
      </dsp:txXfrm>
    </dsp:sp>
    <dsp:sp modelId="{B7C68E02-3AF4-41FA-83AC-F5CD0397B1CA}">
      <dsp:nvSpPr>
        <dsp:cNvPr id="0" name=""/>
        <dsp:cNvSpPr/>
      </dsp:nvSpPr>
      <dsp:spPr>
        <a:xfrm>
          <a:off x="1290645" y="1251129"/>
          <a:ext cx="1677838" cy="4235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Seed Script</a:t>
          </a:r>
        </a:p>
      </dsp:txBody>
      <dsp:txXfrm>
        <a:off x="1311320" y="1271804"/>
        <a:ext cx="1636488" cy="382189"/>
      </dsp:txXfrm>
    </dsp:sp>
    <dsp:sp modelId="{D52F9EE6-57CC-4C45-A6AC-E0CC38F4805E}">
      <dsp:nvSpPr>
        <dsp:cNvPr id="0" name=""/>
        <dsp:cNvSpPr/>
      </dsp:nvSpPr>
      <dsp:spPr>
        <a:xfrm>
          <a:off x="1290645" y="1727612"/>
          <a:ext cx="1677838" cy="4235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</a:t>
          </a:r>
        </a:p>
      </dsp:txBody>
      <dsp:txXfrm>
        <a:off x="1311320" y="1748287"/>
        <a:ext cx="1636488" cy="382189"/>
      </dsp:txXfrm>
    </dsp:sp>
    <dsp:sp modelId="{713E93B4-FE2B-4DE0-A98E-66D4AEEC4741}">
      <dsp:nvSpPr>
        <dsp:cNvPr id="0" name=""/>
        <dsp:cNvSpPr/>
      </dsp:nvSpPr>
      <dsp:spPr>
        <a:xfrm>
          <a:off x="1290645" y="2204094"/>
          <a:ext cx="1677838" cy="4235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Favorite View</a:t>
          </a:r>
        </a:p>
      </dsp:txBody>
      <dsp:txXfrm>
        <a:off x="1311320" y="2224769"/>
        <a:ext cx="1636488" cy="382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54A2-0FA6-4702-9A36-475FDBE1EA49}">
      <dsp:nvSpPr>
        <dsp:cNvPr id="0" name=""/>
        <dsp:cNvSpPr/>
      </dsp:nvSpPr>
      <dsp:spPr>
        <a:xfrm>
          <a:off x="0" y="0"/>
          <a:ext cx="2736390" cy="297874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BFB63-39A1-4EF4-A7A2-9818A36DDE2C}">
      <dsp:nvSpPr>
        <dsp:cNvPr id="0" name=""/>
        <dsp:cNvSpPr/>
      </dsp:nvSpPr>
      <dsp:spPr>
        <a:xfrm>
          <a:off x="1368195" y="299474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Tickets View</a:t>
          </a:r>
        </a:p>
      </dsp:txBody>
      <dsp:txXfrm>
        <a:off x="1385406" y="316685"/>
        <a:ext cx="1744231" cy="318140"/>
      </dsp:txXfrm>
    </dsp:sp>
    <dsp:sp modelId="{58671808-1CF6-4F62-A591-FD8F4E685C63}">
      <dsp:nvSpPr>
        <dsp:cNvPr id="0" name=""/>
        <dsp:cNvSpPr/>
      </dsp:nvSpPr>
      <dsp:spPr>
        <a:xfrm>
          <a:off x="1368195" y="696106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Buy Ticket Feature</a:t>
          </a:r>
        </a:p>
      </dsp:txBody>
      <dsp:txXfrm>
        <a:off x="1385406" y="713317"/>
        <a:ext cx="1744231" cy="318140"/>
      </dsp:txXfrm>
    </dsp:sp>
    <dsp:sp modelId="{FCE07C2C-411B-4ED1-829E-B54613466CFA}">
      <dsp:nvSpPr>
        <dsp:cNvPr id="0" name=""/>
        <dsp:cNvSpPr/>
      </dsp:nvSpPr>
      <dsp:spPr>
        <a:xfrm>
          <a:off x="1368195" y="1092738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Paypal</a:t>
          </a:r>
          <a:r>
            <a:rPr lang="en-US" sz="1200" kern="1200" dirty="0"/>
            <a:t>/ Credit card Views</a:t>
          </a:r>
        </a:p>
      </dsp:txBody>
      <dsp:txXfrm>
        <a:off x="1385406" y="1109949"/>
        <a:ext cx="1744231" cy="318140"/>
      </dsp:txXfrm>
    </dsp:sp>
    <dsp:sp modelId="{4E2CDA8B-290C-4827-BAFE-702167A00022}">
      <dsp:nvSpPr>
        <dsp:cNvPr id="0" name=""/>
        <dsp:cNvSpPr/>
      </dsp:nvSpPr>
      <dsp:spPr>
        <a:xfrm>
          <a:off x="1368195" y="1489371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 Pay View</a:t>
          </a:r>
        </a:p>
      </dsp:txBody>
      <dsp:txXfrm>
        <a:off x="1385406" y="1506582"/>
        <a:ext cx="1744231" cy="318140"/>
      </dsp:txXfrm>
    </dsp:sp>
    <dsp:sp modelId="{CFD74186-6243-40B5-A5E2-380F669EF61C}">
      <dsp:nvSpPr>
        <dsp:cNvPr id="0" name=""/>
        <dsp:cNvSpPr/>
      </dsp:nvSpPr>
      <dsp:spPr>
        <a:xfrm>
          <a:off x="1368195" y="1886003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QRs for purchased tickets</a:t>
          </a:r>
        </a:p>
      </dsp:txBody>
      <dsp:txXfrm>
        <a:off x="1385406" y="1903214"/>
        <a:ext cx="1744231" cy="318140"/>
      </dsp:txXfrm>
    </dsp:sp>
    <dsp:sp modelId="{602A2BB0-C39E-413E-AD45-6050AFED0EA3}">
      <dsp:nvSpPr>
        <dsp:cNvPr id="0" name=""/>
        <dsp:cNvSpPr/>
      </dsp:nvSpPr>
      <dsp:spPr>
        <a:xfrm>
          <a:off x="1368195" y="2282635"/>
          <a:ext cx="1778653" cy="3525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Figma Integration</a:t>
          </a:r>
        </a:p>
      </dsp:txBody>
      <dsp:txXfrm>
        <a:off x="1385406" y="2299846"/>
        <a:ext cx="1744231" cy="318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80BC6-3BA6-4B42-A0ED-25A796734369}">
      <dsp:nvSpPr>
        <dsp:cNvPr id="0" name=""/>
        <dsp:cNvSpPr/>
      </dsp:nvSpPr>
      <dsp:spPr>
        <a:xfrm>
          <a:off x="2126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search and filter events</a:t>
          </a:r>
          <a:r>
            <a:rPr lang="en-US" sz="1200" kern="1200" dirty="0"/>
            <a:t> so that I only see events in my city/category/date range.</a:t>
          </a:r>
        </a:p>
      </dsp:txBody>
      <dsp:txXfrm>
        <a:off x="34002" y="1178363"/>
        <a:ext cx="1615646" cy="1024582"/>
      </dsp:txXfrm>
    </dsp:sp>
    <dsp:sp modelId="{59B4EA3F-1769-4947-B612-BE9F507BE9F2}">
      <dsp:nvSpPr>
        <dsp:cNvPr id="0" name=""/>
        <dsp:cNvSpPr/>
      </dsp:nvSpPr>
      <dsp:spPr>
        <a:xfrm>
          <a:off x="901845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050429-A614-4A5B-AC97-BF557326A1A1}">
      <dsp:nvSpPr>
        <dsp:cNvPr id="0" name=""/>
        <dsp:cNvSpPr/>
      </dsp:nvSpPr>
      <dsp:spPr>
        <a:xfrm>
          <a:off x="375326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</a:t>
          </a:r>
          <a:r>
            <a:rPr lang="en-US" sz="1500" kern="1200" baseline="30000" dirty="0"/>
            <a:t>st</a:t>
          </a:r>
          <a:r>
            <a:rPr lang="en-US" sz="1500" kern="1200" dirty="0"/>
            <a:t> View: Home - Filtering</a:t>
          </a:r>
        </a:p>
      </dsp:txBody>
      <dsp:txXfrm>
        <a:off x="392713" y="2252208"/>
        <a:ext cx="1458024" cy="558862"/>
      </dsp:txXfrm>
    </dsp:sp>
    <dsp:sp modelId="{EECAEE03-AFDD-4700-B9B5-E7BADE1B7393}">
      <dsp:nvSpPr>
        <dsp:cNvPr id="0" name=""/>
        <dsp:cNvSpPr/>
      </dsp:nvSpPr>
      <dsp:spPr>
        <a:xfrm>
          <a:off x="2291967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298994"/>
              <a:satOff val="2486"/>
              <a:lumOff val="19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see a list of events </a:t>
          </a:r>
          <a:r>
            <a:rPr lang="en-US" sz="1200" kern="1200" dirty="0"/>
            <a:t>matching my search and filters.</a:t>
          </a:r>
        </a:p>
      </dsp:txBody>
      <dsp:txXfrm>
        <a:off x="2323843" y="1475181"/>
        <a:ext cx="1615646" cy="1024582"/>
      </dsp:txXfrm>
    </dsp:sp>
    <dsp:sp modelId="{A4BB28A2-FA8F-4732-A378-9E31EDE44F5E}">
      <dsp:nvSpPr>
        <dsp:cNvPr id="0" name=""/>
        <dsp:cNvSpPr/>
      </dsp:nvSpPr>
      <dsp:spPr>
        <a:xfrm>
          <a:off x="3177692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398659"/>
                <a:satOff val="3314"/>
                <a:lumOff val="261"/>
                <a:alphaOff val="0"/>
                <a:tint val="98000"/>
                <a:lumMod val="110000"/>
              </a:schemeClr>
            </a:gs>
            <a:gs pos="84000">
              <a:schemeClr val="accent3">
                <a:hueOff val="398659"/>
                <a:satOff val="3314"/>
                <a:lumOff val="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3B2BCB-0608-447F-BD9E-2005FCED739F}">
      <dsp:nvSpPr>
        <dsp:cNvPr id="0" name=""/>
        <dsp:cNvSpPr/>
      </dsp:nvSpPr>
      <dsp:spPr>
        <a:xfrm>
          <a:off x="2665167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98994"/>
                <a:satOff val="2486"/>
                <a:lumOff val="196"/>
                <a:alphaOff val="0"/>
                <a:tint val="98000"/>
                <a:lumMod val="110000"/>
              </a:schemeClr>
            </a:gs>
            <a:gs pos="84000">
              <a:schemeClr val="accent3">
                <a:hueOff val="298994"/>
                <a:satOff val="2486"/>
                <a:lumOff val="19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</a:t>
          </a:r>
          <a:r>
            <a:rPr lang="en-US" sz="1500" kern="1200" baseline="30000" dirty="0"/>
            <a:t>nd</a:t>
          </a:r>
          <a:r>
            <a:rPr lang="en-US" sz="1500" kern="1200" dirty="0"/>
            <a:t> View: Listed Preview of Events</a:t>
          </a:r>
        </a:p>
      </dsp:txBody>
      <dsp:txXfrm>
        <a:off x="2682554" y="867055"/>
        <a:ext cx="1458024" cy="558862"/>
      </dsp:txXfrm>
    </dsp:sp>
    <dsp:sp modelId="{CEACC78F-893D-4B16-958B-78FDB99D7908}">
      <dsp:nvSpPr>
        <dsp:cNvPr id="0" name=""/>
        <dsp:cNvSpPr/>
      </dsp:nvSpPr>
      <dsp:spPr>
        <a:xfrm>
          <a:off x="4581809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597989"/>
              <a:satOff val="4972"/>
              <a:lumOff val="3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tap an event preview </a:t>
          </a:r>
          <a:r>
            <a:rPr lang="en-US" sz="1200" kern="1200" dirty="0"/>
            <a:t>to view full details.</a:t>
          </a:r>
        </a:p>
      </dsp:txBody>
      <dsp:txXfrm>
        <a:off x="4613685" y="1178363"/>
        <a:ext cx="1615646" cy="1024582"/>
      </dsp:txXfrm>
    </dsp:sp>
    <dsp:sp modelId="{28D1EB68-C26C-48A5-8843-014884D26D21}">
      <dsp:nvSpPr>
        <dsp:cNvPr id="0" name=""/>
        <dsp:cNvSpPr/>
      </dsp:nvSpPr>
      <dsp:spPr>
        <a:xfrm>
          <a:off x="5481528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797318"/>
                <a:satOff val="6629"/>
                <a:lumOff val="523"/>
                <a:alphaOff val="0"/>
                <a:tint val="98000"/>
                <a:lumMod val="110000"/>
              </a:schemeClr>
            </a:gs>
            <a:gs pos="84000">
              <a:schemeClr val="accent3">
                <a:hueOff val="797318"/>
                <a:satOff val="6629"/>
                <a:lumOff val="52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559FF6-F8AC-41DD-BD56-D1DD285344F9}">
      <dsp:nvSpPr>
        <dsp:cNvPr id="0" name=""/>
        <dsp:cNvSpPr/>
      </dsp:nvSpPr>
      <dsp:spPr>
        <a:xfrm>
          <a:off x="4955009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97989"/>
                <a:satOff val="4972"/>
                <a:lumOff val="392"/>
                <a:alphaOff val="0"/>
                <a:tint val="98000"/>
                <a:lumMod val="110000"/>
              </a:schemeClr>
            </a:gs>
            <a:gs pos="84000">
              <a:schemeClr val="accent3">
                <a:hueOff val="597989"/>
                <a:satOff val="4972"/>
                <a:lumOff val="3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</a:t>
          </a:r>
          <a:r>
            <a:rPr lang="en-US" sz="1500" kern="1200" baseline="30000" dirty="0"/>
            <a:t>rd</a:t>
          </a:r>
          <a:r>
            <a:rPr lang="en-US" sz="1500" kern="1200" dirty="0"/>
            <a:t> View: Event’s Detailed Preview </a:t>
          </a:r>
        </a:p>
      </dsp:txBody>
      <dsp:txXfrm>
        <a:off x="4972396" y="2252208"/>
        <a:ext cx="1458024" cy="558862"/>
      </dsp:txXfrm>
    </dsp:sp>
    <dsp:sp modelId="{74046503-2341-4526-8305-DE686D760A08}">
      <dsp:nvSpPr>
        <dsp:cNvPr id="0" name=""/>
        <dsp:cNvSpPr/>
      </dsp:nvSpPr>
      <dsp:spPr>
        <a:xfrm>
          <a:off x="6871650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896983"/>
              <a:satOff val="7457"/>
              <a:lumOff val="5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see a horizontal carousel </a:t>
          </a:r>
          <a:r>
            <a:rPr lang="en-US" sz="1200" kern="1200" dirty="0"/>
            <a:t>of the most anticipated events.</a:t>
          </a:r>
        </a:p>
      </dsp:txBody>
      <dsp:txXfrm>
        <a:off x="6903526" y="1475181"/>
        <a:ext cx="1615646" cy="1024582"/>
      </dsp:txXfrm>
    </dsp:sp>
    <dsp:sp modelId="{14D4FD07-EBFD-45DF-B7E0-AF42EE37B61D}">
      <dsp:nvSpPr>
        <dsp:cNvPr id="0" name=""/>
        <dsp:cNvSpPr/>
      </dsp:nvSpPr>
      <dsp:spPr>
        <a:xfrm>
          <a:off x="7757375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1195977"/>
                <a:satOff val="9943"/>
                <a:lumOff val="784"/>
                <a:alphaOff val="0"/>
                <a:tint val="98000"/>
                <a:lumMod val="110000"/>
              </a:schemeClr>
            </a:gs>
            <a:gs pos="84000">
              <a:schemeClr val="accent3">
                <a:hueOff val="1195977"/>
                <a:satOff val="9943"/>
                <a:lumOff val="78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919EE8-A300-4E3C-BAF5-701A1D1EEF4B}">
      <dsp:nvSpPr>
        <dsp:cNvPr id="0" name=""/>
        <dsp:cNvSpPr/>
      </dsp:nvSpPr>
      <dsp:spPr>
        <a:xfrm>
          <a:off x="7244850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96983"/>
                <a:satOff val="7457"/>
                <a:lumOff val="588"/>
                <a:alphaOff val="0"/>
                <a:tint val="98000"/>
                <a:lumMod val="110000"/>
              </a:schemeClr>
            </a:gs>
            <a:gs pos="84000">
              <a:schemeClr val="accent3">
                <a:hueOff val="896983"/>
                <a:satOff val="7457"/>
                <a:lumOff val="5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Popular Events - </a:t>
          </a:r>
          <a:r>
            <a:rPr lang="en-US" sz="1500" kern="1200" dirty="0" err="1"/>
            <a:t>Carouzel</a:t>
          </a:r>
          <a:endParaRPr lang="en-US" sz="1500" kern="1200" dirty="0"/>
        </a:p>
      </dsp:txBody>
      <dsp:txXfrm>
        <a:off x="7262237" y="867055"/>
        <a:ext cx="1458024" cy="558862"/>
      </dsp:txXfrm>
    </dsp:sp>
    <dsp:sp modelId="{47848070-A641-49E2-8BD7-8C3FD6D08D97}">
      <dsp:nvSpPr>
        <dsp:cNvPr id="0" name=""/>
        <dsp:cNvSpPr/>
      </dsp:nvSpPr>
      <dsp:spPr>
        <a:xfrm>
          <a:off x="9161492" y="1146487"/>
          <a:ext cx="1679398" cy="1385152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74595-BC37-4292-9527-39CD1969441B}">
      <dsp:nvSpPr>
        <dsp:cNvPr id="0" name=""/>
        <dsp:cNvSpPr/>
      </dsp:nvSpPr>
      <dsp:spPr>
        <a:xfrm>
          <a:off x="9534691" y="2234821"/>
          <a:ext cx="1492798" cy="593636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552078" y="2252208"/>
        <a:ext cx="1458024" cy="558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80BC6-3BA6-4B42-A0ED-25A796734369}">
      <dsp:nvSpPr>
        <dsp:cNvPr id="0" name=""/>
        <dsp:cNvSpPr/>
      </dsp:nvSpPr>
      <dsp:spPr>
        <a:xfrm>
          <a:off x="2126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b="1" kern="1200" dirty="0"/>
            <a:t>As a user, I want to create an account </a:t>
          </a:r>
          <a:r>
            <a:rPr lang="en-US" sz="1300" b="0" kern="1200" dirty="0"/>
            <a:t>so I can book and </a:t>
          </a:r>
          <a:r>
            <a:rPr lang="en-US" sz="1300" b="0" kern="1200"/>
            <a:t>track tickets.</a:t>
          </a:r>
          <a:endParaRPr lang="en-US" sz="1300" b="0" kern="1200" dirty="0"/>
        </a:p>
      </dsp:txBody>
      <dsp:txXfrm>
        <a:off x="34002" y="1178363"/>
        <a:ext cx="1615646" cy="1024582"/>
      </dsp:txXfrm>
    </dsp:sp>
    <dsp:sp modelId="{59B4EA3F-1769-4947-B612-BE9F507BE9F2}">
      <dsp:nvSpPr>
        <dsp:cNvPr id="0" name=""/>
        <dsp:cNvSpPr/>
      </dsp:nvSpPr>
      <dsp:spPr>
        <a:xfrm>
          <a:off x="901845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050429-A614-4A5B-AC97-BF557326A1A1}">
      <dsp:nvSpPr>
        <dsp:cNvPr id="0" name=""/>
        <dsp:cNvSpPr/>
      </dsp:nvSpPr>
      <dsp:spPr>
        <a:xfrm>
          <a:off x="375326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 Up – Login User</a:t>
          </a:r>
        </a:p>
      </dsp:txBody>
      <dsp:txXfrm>
        <a:off x="392713" y="2252208"/>
        <a:ext cx="1458024" cy="558862"/>
      </dsp:txXfrm>
    </dsp:sp>
    <dsp:sp modelId="{EECAEE03-AFDD-4700-B9B5-E7BADE1B7393}">
      <dsp:nvSpPr>
        <dsp:cNvPr id="0" name=""/>
        <dsp:cNvSpPr/>
      </dsp:nvSpPr>
      <dsp:spPr>
        <a:xfrm>
          <a:off x="2291967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298994"/>
              <a:satOff val="2486"/>
              <a:lumOff val="19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b="1" kern="1200" dirty="0"/>
            <a:t>As a user, I want to see recommended events </a:t>
          </a:r>
          <a:r>
            <a:rPr lang="en-US" sz="1300" b="0" kern="1200" dirty="0"/>
            <a:t>based on the categories I chosen.</a:t>
          </a:r>
        </a:p>
      </dsp:txBody>
      <dsp:txXfrm>
        <a:off x="2323843" y="1475181"/>
        <a:ext cx="1615646" cy="1024582"/>
      </dsp:txXfrm>
    </dsp:sp>
    <dsp:sp modelId="{A4BB28A2-FA8F-4732-A378-9E31EDE44F5E}">
      <dsp:nvSpPr>
        <dsp:cNvPr id="0" name=""/>
        <dsp:cNvSpPr/>
      </dsp:nvSpPr>
      <dsp:spPr>
        <a:xfrm>
          <a:off x="3177692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398659"/>
                <a:satOff val="3314"/>
                <a:lumOff val="261"/>
                <a:alphaOff val="0"/>
                <a:tint val="98000"/>
                <a:lumMod val="110000"/>
              </a:schemeClr>
            </a:gs>
            <a:gs pos="84000">
              <a:schemeClr val="accent3">
                <a:hueOff val="398659"/>
                <a:satOff val="3314"/>
                <a:lumOff val="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3B2BCB-0608-447F-BD9E-2005FCED739F}">
      <dsp:nvSpPr>
        <dsp:cNvPr id="0" name=""/>
        <dsp:cNvSpPr/>
      </dsp:nvSpPr>
      <dsp:spPr>
        <a:xfrm>
          <a:off x="2665167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98994"/>
                <a:satOff val="2486"/>
                <a:lumOff val="196"/>
                <a:alphaOff val="0"/>
                <a:tint val="98000"/>
                <a:lumMod val="110000"/>
              </a:schemeClr>
            </a:gs>
            <a:gs pos="84000">
              <a:schemeClr val="accent3">
                <a:hueOff val="298994"/>
                <a:satOff val="2486"/>
                <a:lumOff val="19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Category filter for </a:t>
          </a:r>
          <a:r>
            <a:rPr lang="en-US" sz="1500" kern="1200" dirty="0" err="1"/>
            <a:t>Recom</a:t>
          </a:r>
          <a:r>
            <a:rPr lang="en-US" sz="1500" kern="1200" dirty="0"/>
            <a:t> Events</a:t>
          </a:r>
        </a:p>
      </dsp:txBody>
      <dsp:txXfrm>
        <a:off x="2682554" y="867055"/>
        <a:ext cx="1458024" cy="558862"/>
      </dsp:txXfrm>
    </dsp:sp>
    <dsp:sp modelId="{CEACC78F-893D-4B16-958B-78FDB99D7908}">
      <dsp:nvSpPr>
        <dsp:cNvPr id="0" name=""/>
        <dsp:cNvSpPr/>
      </dsp:nvSpPr>
      <dsp:spPr>
        <a:xfrm>
          <a:off x="4581809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597989"/>
              <a:satOff val="4972"/>
              <a:lumOff val="3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b="1" kern="1200" dirty="0"/>
            <a:t>As a user, I want to view and edit my profile information.</a:t>
          </a:r>
          <a:endParaRPr lang="en-US" sz="1300" kern="1200" dirty="0"/>
        </a:p>
      </dsp:txBody>
      <dsp:txXfrm>
        <a:off x="4613685" y="1178363"/>
        <a:ext cx="1615646" cy="1024582"/>
      </dsp:txXfrm>
    </dsp:sp>
    <dsp:sp modelId="{28D1EB68-C26C-48A5-8843-014884D26D21}">
      <dsp:nvSpPr>
        <dsp:cNvPr id="0" name=""/>
        <dsp:cNvSpPr/>
      </dsp:nvSpPr>
      <dsp:spPr>
        <a:xfrm>
          <a:off x="5481528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797318"/>
                <a:satOff val="6629"/>
                <a:lumOff val="523"/>
                <a:alphaOff val="0"/>
                <a:tint val="98000"/>
                <a:lumMod val="110000"/>
              </a:schemeClr>
            </a:gs>
            <a:gs pos="84000">
              <a:schemeClr val="accent3">
                <a:hueOff val="797318"/>
                <a:satOff val="6629"/>
                <a:lumOff val="52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559FF6-F8AC-41DD-BD56-D1DD285344F9}">
      <dsp:nvSpPr>
        <dsp:cNvPr id="0" name=""/>
        <dsp:cNvSpPr/>
      </dsp:nvSpPr>
      <dsp:spPr>
        <a:xfrm>
          <a:off x="4955009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97989"/>
                <a:satOff val="4972"/>
                <a:lumOff val="392"/>
                <a:alphaOff val="0"/>
                <a:tint val="98000"/>
                <a:lumMod val="110000"/>
              </a:schemeClr>
            </a:gs>
            <a:gs pos="84000">
              <a:schemeClr val="accent3">
                <a:hueOff val="597989"/>
                <a:satOff val="4972"/>
                <a:lumOff val="3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View: Profile Screen</a:t>
          </a:r>
        </a:p>
      </dsp:txBody>
      <dsp:txXfrm>
        <a:off x="4972396" y="2252208"/>
        <a:ext cx="1458024" cy="558862"/>
      </dsp:txXfrm>
    </dsp:sp>
    <dsp:sp modelId="{74046503-2341-4526-8305-DE686D760A08}">
      <dsp:nvSpPr>
        <dsp:cNvPr id="0" name=""/>
        <dsp:cNvSpPr/>
      </dsp:nvSpPr>
      <dsp:spPr>
        <a:xfrm>
          <a:off x="6871650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896983"/>
              <a:satOff val="7457"/>
              <a:lumOff val="5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b="1" kern="1200" dirty="0"/>
            <a:t>As a user, I want to see a map of the venue’s location </a:t>
          </a:r>
          <a:r>
            <a:rPr lang="en-US" sz="1300" b="0" kern="1200" dirty="0"/>
            <a:t>and redirect to Google Maps.</a:t>
          </a:r>
        </a:p>
      </dsp:txBody>
      <dsp:txXfrm>
        <a:off x="6903526" y="1475181"/>
        <a:ext cx="1615646" cy="1024582"/>
      </dsp:txXfrm>
    </dsp:sp>
    <dsp:sp modelId="{14D4FD07-EBFD-45DF-B7E0-AF42EE37B61D}">
      <dsp:nvSpPr>
        <dsp:cNvPr id="0" name=""/>
        <dsp:cNvSpPr/>
      </dsp:nvSpPr>
      <dsp:spPr>
        <a:xfrm>
          <a:off x="7757375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1195977"/>
                <a:satOff val="9943"/>
                <a:lumOff val="784"/>
                <a:alphaOff val="0"/>
                <a:tint val="98000"/>
                <a:lumMod val="110000"/>
              </a:schemeClr>
            </a:gs>
            <a:gs pos="84000">
              <a:schemeClr val="accent3">
                <a:hueOff val="1195977"/>
                <a:satOff val="9943"/>
                <a:lumOff val="78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919EE8-A300-4E3C-BAF5-701A1D1EEF4B}">
      <dsp:nvSpPr>
        <dsp:cNvPr id="0" name=""/>
        <dsp:cNvSpPr/>
      </dsp:nvSpPr>
      <dsp:spPr>
        <a:xfrm>
          <a:off x="7244850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96983"/>
                <a:satOff val="7457"/>
                <a:lumOff val="588"/>
                <a:alphaOff val="0"/>
                <a:tint val="98000"/>
                <a:lumMod val="110000"/>
              </a:schemeClr>
            </a:gs>
            <a:gs pos="84000">
              <a:schemeClr val="accent3">
                <a:hueOff val="896983"/>
                <a:satOff val="7457"/>
                <a:lumOff val="5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Google Map Redirection</a:t>
          </a:r>
        </a:p>
      </dsp:txBody>
      <dsp:txXfrm>
        <a:off x="7262237" y="867055"/>
        <a:ext cx="1458024" cy="558862"/>
      </dsp:txXfrm>
    </dsp:sp>
    <dsp:sp modelId="{47848070-A641-49E2-8BD7-8C3FD6D08D97}">
      <dsp:nvSpPr>
        <dsp:cNvPr id="0" name=""/>
        <dsp:cNvSpPr/>
      </dsp:nvSpPr>
      <dsp:spPr>
        <a:xfrm>
          <a:off x="9161492" y="1146487"/>
          <a:ext cx="1679398" cy="1385152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74595-BC37-4292-9527-39CD1969441B}">
      <dsp:nvSpPr>
        <dsp:cNvPr id="0" name=""/>
        <dsp:cNvSpPr/>
      </dsp:nvSpPr>
      <dsp:spPr>
        <a:xfrm>
          <a:off x="9534691" y="2234821"/>
          <a:ext cx="1492798" cy="593636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552078" y="2252208"/>
        <a:ext cx="1458024" cy="558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80BC6-3BA6-4B42-A0ED-25A796734369}">
      <dsp:nvSpPr>
        <dsp:cNvPr id="0" name=""/>
        <dsp:cNvSpPr/>
      </dsp:nvSpPr>
      <dsp:spPr>
        <a:xfrm>
          <a:off x="2126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contact the organizer </a:t>
          </a:r>
          <a:r>
            <a:rPr lang="en-US" sz="1200" b="0" kern="1200" dirty="0"/>
            <a:t>and ask more information of the event.</a:t>
          </a:r>
        </a:p>
      </dsp:txBody>
      <dsp:txXfrm>
        <a:off x="34002" y="1178363"/>
        <a:ext cx="1615646" cy="1024582"/>
      </dsp:txXfrm>
    </dsp:sp>
    <dsp:sp modelId="{59B4EA3F-1769-4947-B612-BE9F507BE9F2}">
      <dsp:nvSpPr>
        <dsp:cNvPr id="0" name=""/>
        <dsp:cNvSpPr/>
      </dsp:nvSpPr>
      <dsp:spPr>
        <a:xfrm>
          <a:off x="901845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050429-A614-4A5B-AC97-BF557326A1A1}">
      <dsp:nvSpPr>
        <dsp:cNvPr id="0" name=""/>
        <dsp:cNvSpPr/>
      </dsp:nvSpPr>
      <dsp:spPr>
        <a:xfrm>
          <a:off x="375326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Chatbot Feature</a:t>
          </a:r>
        </a:p>
      </dsp:txBody>
      <dsp:txXfrm>
        <a:off x="392713" y="2252208"/>
        <a:ext cx="1458024" cy="558862"/>
      </dsp:txXfrm>
    </dsp:sp>
    <dsp:sp modelId="{EECAEE03-AFDD-4700-B9B5-E7BADE1B7393}">
      <dsp:nvSpPr>
        <dsp:cNvPr id="0" name=""/>
        <dsp:cNvSpPr/>
      </dsp:nvSpPr>
      <dsp:spPr>
        <a:xfrm>
          <a:off x="2291967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298994"/>
              <a:satOff val="2486"/>
              <a:lumOff val="19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save my favorite events </a:t>
          </a:r>
          <a:r>
            <a:rPr lang="en-US" sz="1200" b="0" kern="1200" dirty="0"/>
            <a:t>and review </a:t>
          </a:r>
          <a:r>
            <a:rPr lang="en-US" sz="1200" b="0" kern="1200"/>
            <a:t>them later.</a:t>
          </a:r>
          <a:endParaRPr lang="en-US" sz="1200" b="0" kern="1200" dirty="0"/>
        </a:p>
      </dsp:txBody>
      <dsp:txXfrm>
        <a:off x="2323843" y="1475181"/>
        <a:ext cx="1615646" cy="1024582"/>
      </dsp:txXfrm>
    </dsp:sp>
    <dsp:sp modelId="{A4BB28A2-FA8F-4732-A378-9E31EDE44F5E}">
      <dsp:nvSpPr>
        <dsp:cNvPr id="0" name=""/>
        <dsp:cNvSpPr/>
      </dsp:nvSpPr>
      <dsp:spPr>
        <a:xfrm>
          <a:off x="3177692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398659"/>
                <a:satOff val="3314"/>
                <a:lumOff val="261"/>
                <a:alphaOff val="0"/>
                <a:tint val="98000"/>
                <a:lumMod val="110000"/>
              </a:schemeClr>
            </a:gs>
            <a:gs pos="84000">
              <a:schemeClr val="accent3">
                <a:hueOff val="398659"/>
                <a:satOff val="3314"/>
                <a:lumOff val="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3B2BCB-0608-447F-BD9E-2005FCED739F}">
      <dsp:nvSpPr>
        <dsp:cNvPr id="0" name=""/>
        <dsp:cNvSpPr/>
      </dsp:nvSpPr>
      <dsp:spPr>
        <a:xfrm>
          <a:off x="2665167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98994"/>
                <a:satOff val="2486"/>
                <a:lumOff val="196"/>
                <a:alphaOff val="0"/>
                <a:tint val="98000"/>
                <a:lumMod val="110000"/>
              </a:schemeClr>
            </a:gs>
            <a:gs pos="84000">
              <a:schemeClr val="accent3">
                <a:hueOff val="298994"/>
                <a:satOff val="2486"/>
                <a:lumOff val="19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Favorite Feature and View</a:t>
          </a:r>
        </a:p>
      </dsp:txBody>
      <dsp:txXfrm>
        <a:off x="2682554" y="867055"/>
        <a:ext cx="1458024" cy="558862"/>
      </dsp:txXfrm>
    </dsp:sp>
    <dsp:sp modelId="{CEACC78F-893D-4B16-958B-78FDB99D7908}">
      <dsp:nvSpPr>
        <dsp:cNvPr id="0" name=""/>
        <dsp:cNvSpPr/>
      </dsp:nvSpPr>
      <dsp:spPr>
        <a:xfrm>
          <a:off x="4581809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597989"/>
              <a:satOff val="4972"/>
              <a:lumOff val="3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choose how many tickets </a:t>
          </a:r>
          <a:r>
            <a:rPr lang="en-US" sz="1200" b="0" kern="1200" dirty="0"/>
            <a:t>I will buy, and I want an instant</a:t>
          </a:r>
          <a:r>
            <a:rPr lang="en-US" sz="1200" b="1" kern="1200" dirty="0"/>
            <a:t> confirmation with my QR code.</a:t>
          </a:r>
          <a:endParaRPr lang="en-US" sz="1200" kern="1200" dirty="0"/>
        </a:p>
      </dsp:txBody>
      <dsp:txXfrm>
        <a:off x="4613685" y="1178363"/>
        <a:ext cx="1615646" cy="1024582"/>
      </dsp:txXfrm>
    </dsp:sp>
    <dsp:sp modelId="{28D1EB68-C26C-48A5-8843-014884D26D21}">
      <dsp:nvSpPr>
        <dsp:cNvPr id="0" name=""/>
        <dsp:cNvSpPr/>
      </dsp:nvSpPr>
      <dsp:spPr>
        <a:xfrm>
          <a:off x="5481528" y="1318147"/>
          <a:ext cx="2085831" cy="2085831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797318"/>
                <a:satOff val="6629"/>
                <a:lumOff val="523"/>
                <a:alphaOff val="0"/>
                <a:tint val="98000"/>
                <a:lumMod val="110000"/>
              </a:schemeClr>
            </a:gs>
            <a:gs pos="84000">
              <a:schemeClr val="accent3">
                <a:hueOff val="797318"/>
                <a:satOff val="6629"/>
                <a:lumOff val="52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559FF6-F8AC-41DD-BD56-D1DD285344F9}">
      <dsp:nvSpPr>
        <dsp:cNvPr id="0" name=""/>
        <dsp:cNvSpPr/>
      </dsp:nvSpPr>
      <dsp:spPr>
        <a:xfrm>
          <a:off x="4955009" y="2234821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97989"/>
                <a:satOff val="4972"/>
                <a:lumOff val="392"/>
                <a:alphaOff val="0"/>
                <a:tint val="98000"/>
                <a:lumMod val="110000"/>
              </a:schemeClr>
            </a:gs>
            <a:gs pos="84000">
              <a:schemeClr val="accent3">
                <a:hueOff val="597989"/>
                <a:satOff val="4972"/>
                <a:lumOff val="3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Order Details Feature &amp; View</a:t>
          </a:r>
        </a:p>
      </dsp:txBody>
      <dsp:txXfrm>
        <a:off x="4972396" y="2252208"/>
        <a:ext cx="1458024" cy="558862"/>
      </dsp:txXfrm>
    </dsp:sp>
    <dsp:sp modelId="{74046503-2341-4526-8305-DE686D760A08}">
      <dsp:nvSpPr>
        <dsp:cNvPr id="0" name=""/>
        <dsp:cNvSpPr/>
      </dsp:nvSpPr>
      <dsp:spPr>
        <a:xfrm>
          <a:off x="6871650" y="1146487"/>
          <a:ext cx="1679398" cy="1385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896983"/>
              <a:satOff val="7457"/>
              <a:lumOff val="5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As a user, I want to review the tickets I bought </a:t>
          </a:r>
          <a:r>
            <a:rPr lang="en-US" sz="1200" b="0" kern="1200" dirty="0"/>
            <a:t>with their QR code and details.</a:t>
          </a:r>
        </a:p>
      </dsp:txBody>
      <dsp:txXfrm>
        <a:off x="6903526" y="1475181"/>
        <a:ext cx="1615646" cy="1024582"/>
      </dsp:txXfrm>
    </dsp:sp>
    <dsp:sp modelId="{14D4FD07-EBFD-45DF-B7E0-AF42EE37B61D}">
      <dsp:nvSpPr>
        <dsp:cNvPr id="0" name=""/>
        <dsp:cNvSpPr/>
      </dsp:nvSpPr>
      <dsp:spPr>
        <a:xfrm>
          <a:off x="7757375" y="219837"/>
          <a:ext cx="2300421" cy="2300421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1195977"/>
                <a:satOff val="9943"/>
                <a:lumOff val="784"/>
                <a:alphaOff val="0"/>
                <a:tint val="98000"/>
                <a:lumMod val="110000"/>
              </a:schemeClr>
            </a:gs>
            <a:gs pos="84000">
              <a:schemeClr val="accent3">
                <a:hueOff val="1195977"/>
                <a:satOff val="9943"/>
                <a:lumOff val="78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919EE8-A300-4E3C-BAF5-701A1D1EEF4B}">
      <dsp:nvSpPr>
        <dsp:cNvPr id="0" name=""/>
        <dsp:cNvSpPr/>
      </dsp:nvSpPr>
      <dsp:spPr>
        <a:xfrm>
          <a:off x="7244850" y="849668"/>
          <a:ext cx="1492798" cy="593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96983"/>
                <a:satOff val="7457"/>
                <a:lumOff val="588"/>
                <a:alphaOff val="0"/>
                <a:tint val="98000"/>
                <a:lumMod val="110000"/>
              </a:schemeClr>
            </a:gs>
            <a:gs pos="84000">
              <a:schemeClr val="accent3">
                <a:hueOff val="896983"/>
                <a:satOff val="7457"/>
                <a:lumOff val="5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Tickets View</a:t>
          </a:r>
        </a:p>
      </dsp:txBody>
      <dsp:txXfrm>
        <a:off x="7262237" y="867055"/>
        <a:ext cx="1458024" cy="558862"/>
      </dsp:txXfrm>
    </dsp:sp>
    <dsp:sp modelId="{47848070-A641-49E2-8BD7-8C3FD6D08D97}">
      <dsp:nvSpPr>
        <dsp:cNvPr id="0" name=""/>
        <dsp:cNvSpPr/>
      </dsp:nvSpPr>
      <dsp:spPr>
        <a:xfrm>
          <a:off x="9161492" y="1146487"/>
          <a:ext cx="1679398" cy="1385152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74595-BC37-4292-9527-39CD1969441B}">
      <dsp:nvSpPr>
        <dsp:cNvPr id="0" name=""/>
        <dsp:cNvSpPr/>
      </dsp:nvSpPr>
      <dsp:spPr>
        <a:xfrm>
          <a:off x="9534691" y="2234821"/>
          <a:ext cx="1492798" cy="593636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552078" y="2252208"/>
        <a:ext cx="1458024" cy="558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ED4E5-18F9-485F-8968-05A72D52FBF0}">
      <dsp:nvSpPr>
        <dsp:cNvPr id="0" name=""/>
        <dsp:cNvSpPr/>
      </dsp:nvSpPr>
      <dsp:spPr>
        <a:xfrm>
          <a:off x="3770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DBA, I want to seed the database </a:t>
          </a:r>
          <a:r>
            <a:rPr lang="en-US" sz="1500" kern="1200" dirty="0"/>
            <a:t>with dummy data so that the front-end can test against real-looking events.</a:t>
          </a:r>
        </a:p>
      </dsp:txBody>
      <dsp:txXfrm>
        <a:off x="43990" y="1005423"/>
        <a:ext cx="2038546" cy="1292769"/>
      </dsp:txXfrm>
    </dsp:sp>
    <dsp:sp modelId="{E0C006CF-34FC-4721-94FF-42DD4AF21AFD}">
      <dsp:nvSpPr>
        <dsp:cNvPr id="0" name=""/>
        <dsp:cNvSpPr/>
      </dsp:nvSpPr>
      <dsp:spPr>
        <a:xfrm>
          <a:off x="1138993" y="1181796"/>
          <a:ext cx="2631805" cy="2631805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3D9F64-1448-4468-8C0C-7BF7F5986FA6}">
      <dsp:nvSpPr>
        <dsp:cNvPr id="0" name=""/>
        <dsp:cNvSpPr/>
      </dsp:nvSpPr>
      <dsp:spPr>
        <a:xfrm>
          <a:off x="474655" y="2338412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&amp; DB Testing</a:t>
          </a:r>
        </a:p>
      </dsp:txBody>
      <dsp:txXfrm>
        <a:off x="496593" y="2360350"/>
        <a:ext cx="1839667" cy="705147"/>
      </dsp:txXfrm>
    </dsp:sp>
    <dsp:sp modelId="{AF76DF77-1926-459D-BAB5-87004CBF7082}">
      <dsp:nvSpPr>
        <dsp:cNvPr id="0" name=""/>
        <dsp:cNvSpPr/>
      </dsp:nvSpPr>
      <dsp:spPr>
        <a:xfrm>
          <a:off x="2892985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398659"/>
              <a:satOff val="3314"/>
              <a:lumOff val="26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developer, I want to build a RESTful API </a:t>
          </a:r>
          <a:r>
            <a:rPr lang="en-US" sz="1500" kern="1200" dirty="0"/>
            <a:t>with Node.js for all CRUD operations.</a:t>
          </a:r>
        </a:p>
      </dsp:txBody>
      <dsp:txXfrm>
        <a:off x="2933205" y="1379934"/>
        <a:ext cx="2038546" cy="1292769"/>
      </dsp:txXfrm>
    </dsp:sp>
    <dsp:sp modelId="{D42E2D17-3276-4D19-B794-6971494FE48F}">
      <dsp:nvSpPr>
        <dsp:cNvPr id="0" name=""/>
        <dsp:cNvSpPr/>
      </dsp:nvSpPr>
      <dsp:spPr>
        <a:xfrm>
          <a:off x="4010551" y="-204001"/>
          <a:ext cx="2902564" cy="2902564"/>
        </a:xfrm>
        <a:prstGeom prst="circularArrow">
          <a:avLst>
            <a:gd name="adj1" fmla="val 3869"/>
            <a:gd name="adj2" fmla="val 484344"/>
            <a:gd name="adj3" fmla="val 19340145"/>
            <a:gd name="adj4" fmla="val 12575511"/>
            <a:gd name="adj5" fmla="val 4514"/>
          </a:avLst>
        </a:prstGeom>
        <a:gradFill rotWithShape="0">
          <a:gsLst>
            <a:gs pos="0">
              <a:schemeClr val="accent3">
                <a:hueOff val="597989"/>
                <a:satOff val="4972"/>
                <a:lumOff val="392"/>
                <a:alphaOff val="0"/>
                <a:tint val="98000"/>
                <a:lumMod val="110000"/>
              </a:schemeClr>
            </a:gs>
            <a:gs pos="84000">
              <a:schemeClr val="accent3">
                <a:hueOff val="597989"/>
                <a:satOff val="4972"/>
                <a:lumOff val="39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A9B0E6-4017-4D38-AA75-0627BBC02FFE}">
      <dsp:nvSpPr>
        <dsp:cNvPr id="0" name=""/>
        <dsp:cNvSpPr/>
      </dsp:nvSpPr>
      <dsp:spPr>
        <a:xfrm>
          <a:off x="3363871" y="590691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98659"/>
                <a:satOff val="3314"/>
                <a:lumOff val="261"/>
                <a:alphaOff val="0"/>
                <a:tint val="98000"/>
                <a:lumMod val="110000"/>
              </a:schemeClr>
            </a:gs>
            <a:gs pos="84000">
              <a:schemeClr val="accent3">
                <a:hueOff val="398659"/>
                <a:satOff val="3314"/>
                <a:lumOff val="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CRUD API &amp; DB Connection</a:t>
          </a:r>
        </a:p>
      </dsp:txBody>
      <dsp:txXfrm>
        <a:off x="3385809" y="612629"/>
        <a:ext cx="1839667" cy="705147"/>
      </dsp:txXfrm>
    </dsp:sp>
    <dsp:sp modelId="{DB27C29A-BEE4-4534-A445-E83D02C1D71B}">
      <dsp:nvSpPr>
        <dsp:cNvPr id="0" name=""/>
        <dsp:cNvSpPr/>
      </dsp:nvSpPr>
      <dsp:spPr>
        <a:xfrm>
          <a:off x="5782200" y="965203"/>
          <a:ext cx="2118986" cy="174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797318"/>
              <a:satOff val="6629"/>
              <a:lumOff val="52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As a developer, I want to host my backend repo to Render</a:t>
          </a:r>
          <a:r>
            <a:rPr lang="en-US" sz="1500" kern="1200" dirty="0"/>
            <a:t>, so that the frontend dev can fetch the data.</a:t>
          </a:r>
        </a:p>
      </dsp:txBody>
      <dsp:txXfrm>
        <a:off x="5822420" y="1005423"/>
        <a:ext cx="2038546" cy="1292769"/>
      </dsp:txXfrm>
    </dsp:sp>
    <dsp:sp modelId="{0EBF4357-468F-4515-A109-9807377E6B21}">
      <dsp:nvSpPr>
        <dsp:cNvPr id="0" name=""/>
        <dsp:cNvSpPr/>
      </dsp:nvSpPr>
      <dsp:spPr>
        <a:xfrm>
          <a:off x="6917424" y="1181796"/>
          <a:ext cx="2631805" cy="2631805"/>
        </a:xfrm>
        <a:prstGeom prst="leftCircularArrow">
          <a:avLst>
            <a:gd name="adj1" fmla="val 4267"/>
            <a:gd name="adj2" fmla="val 539357"/>
            <a:gd name="adj3" fmla="val 2314867"/>
            <a:gd name="adj4" fmla="val 9024489"/>
            <a:gd name="adj5" fmla="val 4978"/>
          </a:avLst>
        </a:prstGeom>
        <a:gradFill rotWithShape="0">
          <a:gsLst>
            <a:gs pos="0">
              <a:schemeClr val="accent3">
                <a:hueOff val="1195977"/>
                <a:satOff val="9943"/>
                <a:lumOff val="784"/>
                <a:alphaOff val="0"/>
                <a:tint val="98000"/>
                <a:lumMod val="110000"/>
              </a:schemeClr>
            </a:gs>
            <a:gs pos="84000">
              <a:schemeClr val="accent3">
                <a:hueOff val="1195977"/>
                <a:satOff val="9943"/>
                <a:lumOff val="78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BA79DE-662E-4452-AE9A-0FE618269C5C}">
      <dsp:nvSpPr>
        <dsp:cNvPr id="0" name=""/>
        <dsp:cNvSpPr/>
      </dsp:nvSpPr>
      <dsp:spPr>
        <a:xfrm>
          <a:off x="6253086" y="2338412"/>
          <a:ext cx="1883543" cy="7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97318"/>
                <a:satOff val="6629"/>
                <a:lumOff val="523"/>
                <a:alphaOff val="0"/>
                <a:tint val="98000"/>
                <a:lumMod val="110000"/>
              </a:schemeClr>
            </a:gs>
            <a:gs pos="84000">
              <a:schemeClr val="accent3">
                <a:hueOff val="797318"/>
                <a:satOff val="6629"/>
                <a:lumOff val="52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BackEnd</a:t>
          </a:r>
          <a:r>
            <a:rPr lang="en-US" sz="1600" kern="1200" dirty="0"/>
            <a:t> Hosting &amp; Connection to </a:t>
          </a:r>
          <a:r>
            <a:rPr lang="en-US" sz="1600" kern="1200" dirty="0" err="1"/>
            <a:t>FrontEnd</a:t>
          </a:r>
          <a:endParaRPr lang="en-US" sz="1600" kern="1200" dirty="0"/>
        </a:p>
      </dsp:txBody>
      <dsp:txXfrm>
        <a:off x="6275024" y="2360350"/>
        <a:ext cx="1839667" cy="705147"/>
      </dsp:txXfrm>
    </dsp:sp>
    <dsp:sp modelId="{6B89E5BE-DDA8-4B50-BB14-59E048CBFB4D}">
      <dsp:nvSpPr>
        <dsp:cNvPr id="0" name=""/>
        <dsp:cNvSpPr/>
      </dsp:nvSpPr>
      <dsp:spPr>
        <a:xfrm>
          <a:off x="8671416" y="965203"/>
          <a:ext cx="2118986" cy="1747720"/>
        </a:xfrm>
        <a:prstGeom prst="roundRect">
          <a:avLst>
            <a:gd name="adj" fmla="val 10000"/>
          </a:avLst>
        </a:prstGeom>
        <a:noFill/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2D1320-C20D-4095-B12F-16CBC324E062}">
      <dsp:nvSpPr>
        <dsp:cNvPr id="0" name=""/>
        <dsp:cNvSpPr/>
      </dsp:nvSpPr>
      <dsp:spPr>
        <a:xfrm>
          <a:off x="9142302" y="590691"/>
          <a:ext cx="1883543" cy="74902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164240" y="612629"/>
        <a:ext cx="1839667" cy="705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6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954FA-EE17-9C62-9DB6-E19B0533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A5C62-15D3-D833-32B4-67FD37131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1C0D1-27DE-1BBF-027C-054E030C1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EFAB-4B07-D159-5EA3-39B113ADB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2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notesSlide" Target="../notesSlides/notesSlide4.xml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6.png"/><Relationship Id="rId4" Type="http://schemas.openxmlformats.org/officeDocument/2006/relationships/image" Target="../media/image36.jpeg"/><Relationship Id="rId9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8.png"/><Relationship Id="rId26" Type="http://schemas.openxmlformats.org/officeDocument/2006/relationships/image" Target="../media/image10.png"/><Relationship Id="rId21" Type="http://schemas.openxmlformats.org/officeDocument/2006/relationships/diagramData" Target="../diagrams/data2.xml"/><Relationship Id="rId34" Type="http://schemas.openxmlformats.org/officeDocument/2006/relationships/image" Target="../media/image14.png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17" Type="http://schemas.microsoft.com/office/2007/relationships/hdphoto" Target="../media/hdphoto5.wdp"/><Relationship Id="rId25" Type="http://schemas.microsoft.com/office/2007/relationships/diagramDrawing" Target="../diagrams/drawing2.xml"/><Relationship Id="rId33" Type="http://schemas.microsoft.com/office/2007/relationships/hdphoto" Target="../media/hdphoto10.wdp"/><Relationship Id="rId38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microsoft.com/office/2007/relationships/hdphoto" Target="../media/hdphoto8.wdp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24" Type="http://schemas.openxmlformats.org/officeDocument/2006/relationships/diagramColors" Target="../diagrams/colors2.xml"/><Relationship Id="rId32" Type="http://schemas.openxmlformats.org/officeDocument/2006/relationships/image" Target="../media/image13.png"/><Relationship Id="rId37" Type="http://schemas.microsoft.com/office/2007/relationships/hdphoto" Target="../media/hdphoto12.wdp"/><Relationship Id="rId5" Type="http://schemas.openxmlformats.org/officeDocument/2006/relationships/diagramQuickStyle" Target="../diagrams/quickStyle1.xml"/><Relationship Id="rId15" Type="http://schemas.microsoft.com/office/2007/relationships/hdphoto" Target="../media/hdphoto4.wdp"/><Relationship Id="rId23" Type="http://schemas.openxmlformats.org/officeDocument/2006/relationships/diagramQuickStyle" Target="../diagrams/quickStyle2.xml"/><Relationship Id="rId28" Type="http://schemas.openxmlformats.org/officeDocument/2006/relationships/image" Target="../media/image11.png"/><Relationship Id="rId36" Type="http://schemas.openxmlformats.org/officeDocument/2006/relationships/image" Target="../media/image15.png"/><Relationship Id="rId10" Type="http://schemas.openxmlformats.org/officeDocument/2006/relationships/image" Target="../media/image4.png"/><Relationship Id="rId19" Type="http://schemas.microsoft.com/office/2007/relationships/hdphoto" Target="../media/hdphoto6.wdp"/><Relationship Id="rId31" Type="http://schemas.microsoft.com/office/2007/relationships/hdphoto" Target="../media/hdphoto9.wdp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.xml"/><Relationship Id="rId27" Type="http://schemas.microsoft.com/office/2007/relationships/hdphoto" Target="../media/hdphoto7.wdp"/><Relationship Id="rId30" Type="http://schemas.openxmlformats.org/officeDocument/2006/relationships/image" Target="../media/image12.png"/><Relationship Id="rId35" Type="http://schemas.microsoft.com/office/2007/relationships/hdphoto" Target="../media/hdphoto11.wdp"/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3" Type="http://schemas.openxmlformats.org/officeDocument/2006/relationships/notesSlide" Target="../notesSlides/notesSlide2.xml"/><Relationship Id="rId21" Type="http://schemas.openxmlformats.org/officeDocument/2006/relationships/hyperlink" Target="https://www.figma.com/design/G0YAXUaPiufBUIwHtjuXM4/Event-Booking-App-UI-Kit---Community--Community-?node-id=2400-6373&amp;t=9QdFXVkdHukKbZg8-0" TargetMode="External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" Type="http://schemas.openxmlformats.org/officeDocument/2006/relationships/slideLayout" Target="../slideLayouts/slideLayout5.xml"/><Relationship Id="rId16" Type="http://schemas.openxmlformats.org/officeDocument/2006/relationships/diagramLayout" Target="../diagrams/layout5.xml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5" Type="http://schemas.openxmlformats.org/officeDocument/2006/relationships/diagramData" Target="../diagrams/data5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image" Target="../media/image17.jp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21.png"/><Relationship Id="rId5" Type="http://schemas.openxmlformats.org/officeDocument/2006/relationships/diagramData" Target="../diagrams/data6.xml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diagramDrawing" Target="../diagrams/drawin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5.png"/><Relationship Id="rId5" Type="http://schemas.openxmlformats.org/officeDocument/2006/relationships/diagramData" Target="../diagrams/data7.xml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diagramDrawing" Target="../diagrams/drawin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29.png"/><Relationship Id="rId5" Type="http://schemas.openxmlformats.org/officeDocument/2006/relationships/diagramData" Target="../diagrams/data8.xml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07/relationships/diagramDrawing" Target="../diagrams/drawin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image" Target="../media/image40.svg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8.svg"/><Relationship Id="rId5" Type="http://schemas.openxmlformats.org/officeDocument/2006/relationships/diagramData" Target="../diagrams/data10.xml"/><Relationship Id="rId10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microsoft.com/office/2007/relationships/diagramDrawing" Target="../diagrams/drawing10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263097-1A50-865F-7270-87845905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35" y="0"/>
            <a:ext cx="12192000" cy="6857999"/>
          </a:xfrm>
          <a:prstGeom prst="rect">
            <a:avLst/>
          </a:prstGeom>
        </p:spPr>
      </p:pic>
      <p:pic>
        <p:nvPicPr>
          <p:cNvPr id="10" name="Picture 9" descr="A pink paint splatter with black text&#10;&#10;AI-generated content may be incorrect.">
            <a:extLst>
              <a:ext uri="{FF2B5EF4-FFF2-40B4-BE49-F238E27FC236}">
                <a16:creationId xmlns:a16="http://schemas.microsoft.com/office/drawing/2014/main" id="{51CE7F53-E55E-DA5F-0C51-B4F91381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221" y="-1088395"/>
            <a:ext cx="13295927" cy="74789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sprint II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Android app for events booking -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SKG.Code </a:t>
            </a:r>
            <a:r>
              <a:rPr lang="en-US" dirty="0">
                <a:solidFill>
                  <a:schemeClr val="tx1"/>
                </a:solidFill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54CD5-EE9E-B01C-AD14-C239937B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569D2D-53E3-1D29-CAD5-8805FB27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A573E5AA-BE82-1E99-C7AF-DC90E53AFC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DF446BE-9C08-4F05-3504-19C9D921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850CCD-00F5-9BDC-9746-F649673A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3B30CE-BC8C-7FD8-8690-6F6EB7F2F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2C984C-D194-A3E3-D029-2D6699C37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33E99D-B2AF-33B0-C4F7-3051A726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Goals for Next Sprint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0F9DF7CE-C0BC-2FBF-01E6-E5E5781FD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06888"/>
              </p:ext>
            </p:extLst>
          </p:nvPr>
        </p:nvGraphicFramePr>
        <p:xfrm>
          <a:off x="719571" y="2198253"/>
          <a:ext cx="6854248" cy="388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0E01146F-9181-6201-4394-E12D79EA7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605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bg2"/>
                </a:solidFill>
              </a:rPr>
              <a:t>Feel free to ask any questions!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50" r="12850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Graphic 17" descr="Grinning face with solid fill with solid fill">
            <a:extLst>
              <a:ext uri="{FF2B5EF4-FFF2-40B4-BE49-F238E27FC236}">
                <a16:creationId xmlns:a16="http://schemas.microsoft.com/office/drawing/2014/main" id="{8BC1941D-4284-8192-A3B6-5D7E9A0FC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1739" y="3962348"/>
            <a:ext cx="294626" cy="2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7C1-BC7B-B5B7-4778-EF6BD684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1C47E-CFAE-5D4B-910D-F3E731233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2800" dirty="0"/>
              <a:t>Back-end Development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CA3647-F796-8BC0-4FAC-0559B2A75C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9483239"/>
              </p:ext>
            </p:extLst>
          </p:nvPr>
        </p:nvGraphicFramePr>
        <p:xfrm>
          <a:off x="580859" y="3302431"/>
          <a:ext cx="5191125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02964-B09F-EAEA-184C-94409CA09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561" y="2233524"/>
            <a:ext cx="5087073" cy="553373"/>
          </a:xfrm>
        </p:spPr>
        <p:txBody>
          <a:bodyPr/>
          <a:lstStyle/>
          <a:p>
            <a:pPr algn="r"/>
            <a:r>
              <a:rPr lang="en-US" sz="2800" dirty="0"/>
              <a:t>Front-end Development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506699-9720-80B4-935E-402BCD545353}"/>
              </a:ext>
            </a:extLst>
          </p:cNvPr>
          <p:cNvGrpSpPr/>
          <p:nvPr/>
        </p:nvGrpSpPr>
        <p:grpSpPr>
          <a:xfrm>
            <a:off x="250309" y="3339170"/>
            <a:ext cx="978287" cy="2829201"/>
            <a:chOff x="250475" y="2962502"/>
            <a:chExt cx="978287" cy="28292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8BF955-4C67-E5F7-D045-68887FC508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011" b="95082" l="6545" r="94182">
                          <a14:foregroundMark x1="34545" y1="28962" x2="34545" y2="28962"/>
                          <a14:foregroundMark x1="58545" y1="6011" x2="58545" y2="6011"/>
                          <a14:foregroundMark x1="94182" y1="61202" x2="94182" y2="61202"/>
                          <a14:foregroundMark x1="65455" y1="95082" x2="65455" y2="95082"/>
                          <a14:foregroundMark x1="28364" y1="67213" x2="28364" y2="67213"/>
                          <a14:foregroundMark x1="39636" y1="65027" x2="39636" y2="65027"/>
                          <a14:foregroundMark x1="22545" y1="70492" x2="22545" y2="70492"/>
                          <a14:foregroundMark x1="6545" y1="71585" x2="6545" y2="71585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231" y="2962502"/>
              <a:ext cx="457496" cy="3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7B7B852-780D-B02B-EA0F-23114F103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9556" y1="17778" x2="39556" y2="17778"/>
                          <a14:foregroundMark x1="52889" y1="14222" x2="52889" y2="14222"/>
                          <a14:foregroundMark x1="48000" y1="24889" x2="48000" y2="24889"/>
                          <a14:foregroundMark x1="57333" y1="26667" x2="57333" y2="26667"/>
                          <a14:foregroundMark x1="64000" y1="17778" x2="64000" y2="17778"/>
                          <a14:foregroundMark x1="40000" y1="28000" x2="40000" y2="28000"/>
                          <a14:foregroundMark x1="48000" y1="31111" x2="48000" y2="31111"/>
                          <a14:foregroundMark x1="42667" y1="36444" x2="42667" y2="36444"/>
                          <a14:foregroundMark x1="51556" y1="55556" x2="51556" y2="55556"/>
                          <a14:foregroundMark x1="51556" y1="62222" x2="51556" y2="62222"/>
                          <a14:foregroundMark x1="53778" y1="69778" x2="53778" y2="69778"/>
                          <a14:foregroundMark x1="52000" y1="76889" x2="52000" y2="76889"/>
                          <a14:foregroundMark x1="52000" y1="85333" x2="52000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6" y="3319799"/>
              <a:ext cx="484788" cy="484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31B796D-9D01-18EC-7C03-8DFBE3BE8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0769" y1="61786" x2="30769" y2="617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6" y="3752276"/>
              <a:ext cx="562700" cy="484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AB11297-7F7A-CC70-656F-41C32AD67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5778" y1="31556" x2="45778" y2="31556"/>
                          <a14:foregroundMark x1="44444" y1="48444" x2="44444" y2="48444"/>
                          <a14:foregroundMark x1="49778" y1="51556" x2="49778" y2="51556"/>
                          <a14:foregroundMark x1="60889" y1="48000" x2="60889" y2="48000"/>
                          <a14:backgroundMark x1="76889" y1="13333" x2="76889" y2="13333"/>
                          <a14:backgroundMark x1="14222" y1="76000" x2="14222" y2="76000"/>
                          <a14:backgroundMark x1="52444" y1="47556" x2="52444" y2="47556"/>
                          <a14:backgroundMark x1="85778" y1="62222" x2="85778" y2="62222"/>
                          <a14:backgroundMark x1="70222" y1="87111" x2="70222" y2="87111"/>
                          <a14:backgroundMark x1="21333" y1="13778" x2="21333" y2="1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45" y="4193481"/>
              <a:ext cx="390449" cy="3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02F8A25A-AB29-FB63-4A62-BBE32C85C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63714" y1="71827" x2="63714" y2="71827"/>
                          <a14:foregroundMark x1="45214" y1="49873" x2="45214" y2="49873"/>
                          <a14:foregroundMark x1="48500" y1="45558" x2="48500" y2="45558"/>
                          <a14:foregroundMark x1="41500" y1="56472" x2="41500" y2="56472"/>
                          <a14:foregroundMark x1="37786" y1="38198" x2="37786" y2="38198"/>
                          <a14:foregroundMark x1="37786" y1="41878" x2="37786" y2="41878"/>
                          <a14:foregroundMark x1="51786" y1="48477" x2="51786" y2="48477"/>
                          <a14:foregroundMark x1="58786" y1="49112" x2="58786" y2="49112"/>
                          <a14:foregroundMark x1="67500" y1="39594" x2="67500" y2="39594"/>
                          <a14:foregroundMark x1="67500" y1="43655" x2="67500" y2="43655"/>
                          <a14:foregroundMark x1="67643" y1="42259" x2="67643" y2="422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75" y="4555355"/>
              <a:ext cx="978287" cy="5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3F3219E3-E919-3CF0-3154-7F3CE6348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50222" y1="48889" x2="50222" y2="48889"/>
                          <a14:foregroundMark x1="69778" y1="48889" x2="69778" y2="48889"/>
                          <a14:foregroundMark x1="27111" y1="51111" x2="27111" y2="51111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231" y="5069261"/>
              <a:ext cx="390450" cy="39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AE20400B-A0EE-C41F-7D40-73F897A0A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18" y="5498001"/>
              <a:ext cx="293702" cy="29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9883EF97-6510-67A1-4E2C-417234CE30C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77714735"/>
              </p:ext>
            </p:extLst>
          </p:nvPr>
        </p:nvGraphicFramePr>
        <p:xfrm>
          <a:off x="6218072" y="3302431"/>
          <a:ext cx="5392737" cy="293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F3CF4E5-2E84-F5A0-5D7E-8BEEBC4E3641}"/>
              </a:ext>
            </a:extLst>
          </p:cNvPr>
          <p:cNvGrpSpPr/>
          <p:nvPr/>
        </p:nvGrpSpPr>
        <p:grpSpPr>
          <a:xfrm>
            <a:off x="6193032" y="3339170"/>
            <a:ext cx="488720" cy="2829201"/>
            <a:chOff x="6193198" y="2962502"/>
            <a:chExt cx="488720" cy="2829201"/>
          </a:xfrm>
        </p:grpSpPr>
        <p:pic>
          <p:nvPicPr>
            <p:cNvPr id="1056" name="Picture 32">
              <a:extLst>
                <a:ext uri="{FF2B5EF4-FFF2-40B4-BE49-F238E27FC236}">
                  <a16:creationId xmlns:a16="http://schemas.microsoft.com/office/drawing/2014/main" id="{A24F0898-3FDD-2A63-CD91-82493F6A7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7556" b="91556" l="9778" r="89778">
                          <a14:foregroundMark x1="68889" y1="8000" x2="68889" y2="8000"/>
                          <a14:foregroundMark x1="32000" y1="7556" x2="32000" y2="7556"/>
                          <a14:foregroundMark x1="61333" y1="91111" x2="61333" y2="91111"/>
                          <a14:foregroundMark x1="39556" y1="91556" x2="39556" y2="9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238" y="2962502"/>
              <a:ext cx="321097" cy="321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>
              <a:extLst>
                <a:ext uri="{FF2B5EF4-FFF2-40B4-BE49-F238E27FC236}">
                  <a16:creationId xmlns:a16="http://schemas.microsoft.com/office/drawing/2014/main" id="{8AFE0E4B-AA22-8C48-7BD4-C51A16E86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3971" b="98917" l="3250" r="98750">
                          <a14:foregroundMark x1="49250" y1="10108" x2="49250" y2="10108"/>
                          <a14:foregroundMark x1="42000" y1="15523" x2="42000" y2="15523"/>
                          <a14:foregroundMark x1="39750" y1="15523" x2="39750" y2="15523"/>
                          <a14:foregroundMark x1="9250" y1="15523" x2="9250" y2="15523"/>
                          <a14:foregroundMark x1="13000" y1="15523" x2="13000" y2="15523"/>
                          <a14:foregroundMark x1="18000" y1="15523" x2="18000" y2="15523"/>
                          <a14:foregroundMark x1="24000" y1="15884" x2="24000" y2="15884"/>
                          <a14:foregroundMark x1="31750" y1="15884" x2="31750" y2="15884"/>
                          <a14:foregroundMark x1="3250" y1="15884" x2="3250" y2="15884"/>
                          <a14:foregroundMark x1="28750" y1="15523" x2="28750" y2="15523"/>
                          <a14:foregroundMark x1="48250" y1="45848" x2="48250" y2="45848"/>
                          <a14:foregroundMark x1="47500" y1="44404" x2="47500" y2="44404"/>
                          <a14:foregroundMark x1="36250" y1="45848" x2="36250" y2="45848"/>
                          <a14:foregroundMark x1="30750" y1="46570" x2="30750" y2="46570"/>
                          <a14:foregroundMark x1="51250" y1="47653" x2="51250" y2="47653"/>
                          <a14:foregroundMark x1="59500" y1="47653" x2="59500" y2="47653"/>
                          <a14:foregroundMark x1="63000" y1="46570" x2="63000" y2="46570"/>
                          <a14:foregroundMark x1="69250" y1="47292" x2="69250" y2="47292"/>
                          <a14:foregroundMark x1="71250" y1="46570" x2="71250" y2="46570"/>
                          <a14:foregroundMark x1="91250" y1="20939" x2="91250" y2="20939"/>
                          <a14:foregroundMark x1="89250" y1="5415" x2="89250" y2="5415"/>
                          <a14:foregroundMark x1="88750" y1="50181" x2="88750" y2="50181"/>
                          <a14:foregroundMark x1="84000" y1="49819" x2="84000" y2="49819"/>
                          <a14:foregroundMark x1="81250" y1="50181" x2="81250" y2="50181"/>
                          <a14:foregroundMark x1="79750" y1="50181" x2="79750" y2="50181"/>
                          <a14:foregroundMark x1="9500" y1="90614" x2="9500" y2="90614"/>
                          <a14:foregroundMark x1="9500" y1="96390" x2="9500" y2="96390"/>
                          <a14:foregroundMark x1="9500" y1="98917" x2="9500" y2="98917"/>
                          <a14:foregroundMark x1="98750" y1="80505" x2="98750" y2="80505"/>
                          <a14:foregroundMark x1="37000" y1="67870" x2="37000" y2="67870"/>
                          <a14:foregroundMark x1="83000" y1="49819" x2="83000" y2="49819"/>
                          <a14:foregroundMark x1="86750" y1="49819" x2="86750" y2="49819"/>
                          <a14:foregroundMark x1="9500" y1="50542" x2="9500" y2="50542"/>
                          <a14:foregroundMark x1="9500" y1="60289" x2="9500" y2="60289"/>
                          <a14:foregroundMark x1="9500" y1="55596" x2="9500" y2="55596"/>
                          <a14:foregroundMark x1="9750" y1="53069" x2="9750" y2="53069"/>
                          <a14:foregroundMark x1="9750" y1="58123" x2="9750" y2="58123"/>
                          <a14:foregroundMark x1="10000" y1="63538" x2="10000" y2="63538"/>
                          <a14:foregroundMark x1="9500" y1="84116" x2="9500" y2="84116"/>
                          <a14:foregroundMark x1="9750" y1="88448" x2="9750" y2="88448"/>
                          <a14:foregroundMark x1="9500" y1="93502" x2="9500" y2="93502"/>
                          <a14:foregroundMark x1="38500" y1="80505" x2="38500" y2="80505"/>
                          <a14:foregroundMark x1="42750" y1="80866" x2="42750" y2="80866"/>
                          <a14:foregroundMark x1="41250" y1="80866" x2="41250" y2="80866"/>
                          <a14:foregroundMark x1="45750" y1="80866" x2="45750" y2="80866"/>
                          <a14:foregroundMark x1="48000" y1="80866" x2="48000" y2="80866"/>
                          <a14:foregroundMark x1="50500" y1="80505" x2="50500" y2="80505"/>
                          <a14:foregroundMark x1="53250" y1="80505" x2="53250" y2="80505"/>
                          <a14:foregroundMark x1="55500" y1="80505" x2="55500" y2="80505"/>
                          <a14:foregroundMark x1="57250" y1="80505" x2="57250" y2="80505"/>
                          <a14:foregroundMark x1="73500" y1="80505" x2="73500" y2="80505"/>
                          <a14:foregroundMark x1="72500" y1="80505" x2="72500" y2="80505"/>
                          <a14:foregroundMark x1="76750" y1="80866" x2="76750" y2="80866"/>
                          <a14:foregroundMark x1="80500" y1="80866" x2="80500" y2="80866"/>
                          <a14:foregroundMark x1="80000" y1="80866" x2="80000" y2="80866"/>
                          <a14:foregroundMark x1="83500" y1="80505" x2="83500" y2="80505"/>
                          <a14:foregroundMark x1="86000" y1="80505" x2="86000" y2="80505"/>
                          <a14:foregroundMark x1="88250" y1="80505" x2="88250" y2="80505"/>
                          <a14:foregroundMark x1="90250" y1="80505" x2="90250" y2="80505"/>
                          <a14:foregroundMark x1="93000" y1="80866" x2="93000" y2="80866"/>
                          <a14:foregroundMark x1="95250" y1="80866" x2="95250" y2="80866"/>
                          <a14:foregroundMark x1="96750" y1="80866" x2="96750" y2="80866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238" y="3401644"/>
              <a:ext cx="463680" cy="321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74DF115C-0FC1-8B1C-8961-1F15C747D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3297" b="97802" l="361" r="98556">
                          <a14:foregroundMark x1="57401" y1="12637" x2="57401" y2="12637"/>
                          <a14:foregroundMark x1="68592" y1="14835" x2="68592" y2="14835"/>
                          <a14:foregroundMark x1="75090" y1="7692" x2="62816" y2="6593"/>
                          <a14:foregroundMark x1="49458" y1="6593" x2="36462" y2="4396"/>
                          <a14:foregroundMark x1="3971" y1="24176" x2="3971" y2="24176"/>
                          <a14:foregroundMark x1="75090" y1="12088" x2="63899" y2="12637"/>
                          <a14:foregroundMark x1="73646" y1="17033" x2="51264" y2="8242"/>
                          <a14:foregroundMark x1="71480" y1="14835" x2="52347" y2="18132"/>
                          <a14:foregroundMark x1="56318" y1="20879" x2="45126" y2="20330"/>
                          <a14:foregroundMark x1="79783" y1="14286" x2="79783" y2="8791"/>
                          <a14:foregroundMark x1="34296" y1="4945" x2="23105" y2="3846"/>
                          <a14:foregroundMark x1="82310" y1="78022" x2="82310" y2="78022"/>
                          <a14:foregroundMark x1="94946" y1="22527" x2="94946" y2="22527"/>
                          <a14:foregroundMark x1="96029" y1="23626" x2="86282" y2="22527"/>
                          <a14:foregroundMark x1="98556" y1="35165" x2="98556" y2="43956"/>
                          <a14:foregroundMark x1="43682" y1="19780" x2="19856" y2="18132"/>
                          <a14:foregroundMark x1="19495" y1="17582" x2="19495" y2="6044"/>
                          <a14:foregroundMark x1="12996" y1="23077" x2="9025" y2="22527"/>
                          <a14:foregroundMark x1="2166" y1="28571" x2="2166" y2="28571"/>
                          <a14:foregroundMark x1="1805" y1="31868" x2="1805" y2="40659"/>
                          <a14:foregroundMark x1="1805" y1="45604" x2="1805" y2="58791"/>
                          <a14:foregroundMark x1="2166" y1="65934" x2="2166" y2="71978"/>
                          <a14:foregroundMark x1="4332" y1="76923" x2="7220" y2="78571"/>
                          <a14:foregroundMark x1="10469" y1="78571" x2="10469" y2="78571"/>
                          <a14:foregroundMark x1="10469" y1="78571" x2="10469" y2="78571"/>
                          <a14:foregroundMark x1="14801" y1="78571" x2="14801" y2="78571"/>
                          <a14:foregroundMark x1="18773" y1="79121" x2="18773" y2="79121"/>
                          <a14:foregroundMark x1="16606" y1="78022" x2="16606" y2="78022"/>
                          <a14:foregroundMark x1="16606" y1="78022" x2="16606" y2="78022"/>
                          <a14:foregroundMark x1="26354" y1="78022" x2="26354" y2="78022"/>
                          <a14:foregroundMark x1="26354" y1="78022" x2="26354" y2="78022"/>
                          <a14:foregroundMark x1="33935" y1="78571" x2="33935" y2="78571"/>
                          <a14:foregroundMark x1="33935" y1="78571" x2="33935" y2="78571"/>
                          <a14:foregroundMark x1="41877" y1="78022" x2="41877" y2="78022"/>
                          <a14:foregroundMark x1="41877" y1="78022" x2="41877" y2="78022"/>
                          <a14:foregroundMark x1="46931" y1="78022" x2="46931" y2="78022"/>
                          <a14:foregroundMark x1="46931" y1="78022" x2="46931" y2="78022"/>
                          <a14:foregroundMark x1="51264" y1="78022" x2="51264" y2="78022"/>
                          <a14:foregroundMark x1="51264" y1="78022" x2="51264" y2="78022"/>
                          <a14:foregroundMark x1="55596" y1="78022" x2="55596" y2="78022"/>
                          <a14:foregroundMark x1="55596" y1="78022" x2="55596" y2="78022"/>
                          <a14:foregroundMark x1="59567" y1="78022" x2="59567" y2="78022"/>
                          <a14:foregroundMark x1="59567" y1="78022" x2="59567" y2="78022"/>
                          <a14:foregroundMark x1="62455" y1="78022" x2="62455" y2="78022"/>
                          <a14:foregroundMark x1="63177" y1="78571" x2="63177" y2="78571"/>
                          <a14:foregroundMark x1="68953" y1="78022" x2="68953" y2="78022"/>
                          <a14:foregroundMark x1="68953" y1="78022" x2="68953" y2="78022"/>
                          <a14:foregroundMark x1="73646" y1="78571" x2="73646" y2="78571"/>
                          <a14:foregroundMark x1="73646" y1="78571" x2="73646" y2="78571"/>
                          <a14:foregroundMark x1="77256" y1="78571" x2="77256" y2="78571"/>
                          <a14:foregroundMark x1="77256" y1="78571" x2="77256" y2="78571"/>
                          <a14:foregroundMark x1="83755" y1="78571" x2="83755" y2="78571"/>
                          <a14:foregroundMark x1="83755" y1="78571" x2="83755" y2="78571"/>
                          <a14:foregroundMark x1="89170" y1="78571" x2="89170" y2="78571"/>
                          <a14:foregroundMark x1="89170" y1="78571" x2="89170" y2="78571"/>
                          <a14:foregroundMark x1="94585" y1="78571" x2="94585" y2="78571"/>
                          <a14:foregroundMark x1="94585" y1="78571" x2="94585" y2="78571"/>
                          <a14:foregroundMark x1="97112" y1="73626" x2="97112" y2="73626"/>
                          <a14:foregroundMark x1="97112" y1="73077" x2="97112" y2="73077"/>
                          <a14:foregroundMark x1="97834" y1="61538" x2="97834" y2="61538"/>
                          <a14:foregroundMark x1="97834" y1="61538" x2="97834" y2="61538"/>
                          <a14:foregroundMark x1="81949" y1="87363" x2="81949" y2="87363"/>
                          <a14:foregroundMark x1="81949" y1="87363" x2="81949" y2="87363"/>
                          <a14:foregroundMark x1="81949" y1="95055" x2="81949" y2="95055"/>
                          <a14:foregroundMark x1="81949" y1="95055" x2="81949" y2="95055"/>
                          <a14:foregroundMark x1="17690" y1="86264" x2="17690" y2="86264"/>
                          <a14:foregroundMark x1="17690" y1="86264" x2="17690" y2="86264"/>
                          <a14:foregroundMark x1="18051" y1="92857" x2="18051" y2="92857"/>
                          <a14:foregroundMark x1="18051" y1="92857" x2="18051" y2="92857"/>
                          <a14:foregroundMark x1="19856" y1="96154" x2="19856" y2="96154"/>
                          <a14:foregroundMark x1="19856" y1="96154" x2="19856" y2="96154"/>
                          <a14:foregroundMark x1="24188" y1="97802" x2="24188" y2="97802"/>
                          <a14:foregroundMark x1="24188" y1="97802" x2="24188" y2="97802"/>
                          <a14:foregroundMark x1="31408" y1="97253" x2="31408" y2="97253"/>
                          <a14:foregroundMark x1="31408" y1="97253" x2="31408" y2="97253"/>
                          <a14:foregroundMark x1="40072" y1="96703" x2="40072" y2="96703"/>
                          <a14:foregroundMark x1="40072" y1="96703" x2="40072" y2="96703"/>
                          <a14:foregroundMark x1="45126" y1="97253" x2="45126" y2="97253"/>
                          <a14:foregroundMark x1="45126" y1="97253" x2="45126" y2="97253"/>
                          <a14:foregroundMark x1="50542" y1="97253" x2="50542" y2="97253"/>
                          <a14:foregroundMark x1="51264" y1="97253" x2="51264" y2="97253"/>
                          <a14:foregroundMark x1="56318" y1="97253" x2="56318" y2="97253"/>
                          <a14:foregroundMark x1="56679" y1="97253" x2="56679" y2="97253"/>
                          <a14:foregroundMark x1="63177" y1="97253" x2="63177" y2="97253"/>
                          <a14:foregroundMark x1="63177" y1="97253" x2="63177" y2="97253"/>
                          <a14:foregroundMark x1="14440" y1="47253" x2="14440" y2="47253"/>
                          <a14:foregroundMark x1="14801" y1="45604" x2="14801" y2="45604"/>
                          <a14:foregroundMark x1="14801" y1="45604" x2="14801" y2="45604"/>
                          <a14:foregroundMark x1="15523" y1="43407" x2="15523" y2="43407"/>
                          <a14:foregroundMark x1="15523" y1="43407" x2="15523" y2="43407"/>
                          <a14:foregroundMark x1="15523" y1="50000" x2="15523" y2="50000"/>
                          <a14:foregroundMark x1="15523" y1="50000" x2="15523" y2="50000"/>
                          <a14:foregroundMark x1="22022" y1="46154" x2="22022" y2="46154"/>
                          <a14:foregroundMark x1="22022" y1="46154" x2="22022" y2="46154"/>
                          <a14:foregroundMark x1="31408" y1="45055" x2="31408" y2="45055"/>
                          <a14:foregroundMark x1="31408" y1="45055" x2="31408" y2="45055"/>
                          <a14:foregroundMark x1="32130" y1="48901" x2="32130" y2="48901"/>
                          <a14:foregroundMark x1="32130" y1="48901" x2="32130" y2="48901"/>
                          <a14:foregroundMark x1="32491" y1="53846" x2="32491" y2="53846"/>
                          <a14:foregroundMark x1="32491" y1="53846" x2="32491" y2="53846"/>
                          <a14:foregroundMark x1="43321" y1="46703" x2="43321" y2="46703"/>
                          <a14:foregroundMark x1="43321" y1="46703" x2="43321" y2="46703"/>
                          <a14:foregroundMark x1="43321" y1="42857" x2="43321" y2="42857"/>
                          <a14:foregroundMark x1="43321" y1="42857" x2="43321" y2="42857"/>
                          <a14:foregroundMark x1="43321" y1="56593" x2="43321" y2="56593"/>
                          <a14:foregroundMark x1="43321" y1="56593" x2="43321" y2="56593"/>
                          <a14:foregroundMark x1="51986" y1="47253" x2="51986" y2="47253"/>
                          <a14:foregroundMark x1="51986" y1="47253" x2="51986" y2="47253"/>
                          <a14:foregroundMark x1="52708" y1="64286" x2="52708" y2="64286"/>
                          <a14:foregroundMark x1="52708" y1="64286" x2="52708" y2="64286"/>
                          <a14:foregroundMark x1="61372" y1="51099" x2="61372" y2="51099"/>
                          <a14:foregroundMark x1="61372" y1="51099" x2="61372" y2="51099"/>
                          <a14:foregroundMark x1="52708" y1="54945" x2="52708" y2="54945"/>
                          <a14:foregroundMark x1="52708" y1="54945" x2="52708" y2="54945"/>
                          <a14:foregroundMark x1="52708" y1="50000" x2="52708" y2="50000"/>
                          <a14:foregroundMark x1="52708" y1="50000" x2="52708" y2="50000"/>
                          <a14:foregroundMark x1="23466" y1="56044" x2="23466" y2="56044"/>
                          <a14:foregroundMark x1="23466" y1="56044" x2="23466" y2="56044"/>
                          <a14:foregroundMark x1="68953" y1="46154" x2="68953" y2="46154"/>
                          <a14:foregroundMark x1="68953" y1="58242" x2="68953" y2="58242"/>
                          <a14:foregroundMark x1="77256" y1="51099" x2="77256" y2="51099"/>
                          <a14:foregroundMark x1="78339" y1="44505" x2="78339" y2="44505"/>
                          <a14:foregroundMark x1="78700" y1="41209" x2="78700" y2="41209"/>
                          <a14:foregroundMark x1="85199" y1="42308" x2="85199" y2="42308"/>
                          <a14:foregroundMark x1="85199" y1="40110" x2="85199" y2="40110"/>
                          <a14:foregroundMark x1="83394" y1="53297" x2="83394" y2="53297"/>
                          <a14:foregroundMark x1="86282" y1="37912" x2="86282" y2="37912"/>
                          <a14:foregroundMark x1="82671" y1="57143" x2="82671" y2="57143"/>
                          <a14:backgroundMark x1="7942" y1="31868" x2="7942" y2="31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238" y="3855778"/>
              <a:ext cx="359055" cy="23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13D9B949-B8DA-9E80-62D8-1A43E649C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50222" y1="20889" x2="50222" y2="20889"/>
                          <a14:foregroundMark x1="38222" y1="22667" x2="38222" y2="22667"/>
                          <a14:foregroundMark x1="32000" y1="32444" x2="32000" y2="32444"/>
                          <a14:foregroundMark x1="31556" y1="50222" x2="31556" y2="50222"/>
                          <a14:foregroundMark x1="41778" y1="56889" x2="41778" y2="56889"/>
                          <a14:foregroundMark x1="51111" y1="59111" x2="51111" y2="59111"/>
                          <a14:foregroundMark x1="60889" y1="56444" x2="60889" y2="56444"/>
                          <a14:foregroundMark x1="67556" y1="50667" x2="67556" y2="50667"/>
                          <a14:foregroundMark x1="64444" y1="48889" x2="64444" y2="48889"/>
                          <a14:foregroundMark x1="40000" y1="24444" x2="40000" y2="24444"/>
                          <a14:foregroundMark x1="63556" y1="50222" x2="68444" y2="51556"/>
                          <a14:foregroundMark x1="15111" y1="79111" x2="15111" y2="79111"/>
                          <a14:foregroundMark x1="22667" y1="80444" x2="22667" y2="80444"/>
                          <a14:foregroundMark x1="35556" y1="80000" x2="35556" y2="80000"/>
                          <a14:foregroundMark x1="40000" y1="79556" x2="40000" y2="79556"/>
                          <a14:foregroundMark x1="49778" y1="80444" x2="49778" y2="80444"/>
                          <a14:foregroundMark x1="54222" y1="80444" x2="54222" y2="80444"/>
                          <a14:foregroundMark x1="72444" y1="81778" x2="72444" y2="81778"/>
                          <a14:foregroundMark x1="76444" y1="81778" x2="76444" y2="81778"/>
                          <a14:foregroundMark x1="80889" y1="81778" x2="80889" y2="81778"/>
                          <a14:foregroundMark x1="85333" y1="81778" x2="85333" y2="81778"/>
                          <a14:foregroundMark x1="67111" y1="77778" x2="67111" y2="77778"/>
                          <a14:backgroundMark x1="61778" y1="43111" x2="61778" y2="43111"/>
                          <a14:backgroundMark x1="62222" y1="43111" x2="62222" y2="43111"/>
                          <a14:backgroundMark x1="62222" y1="43111" x2="62222" y2="43111"/>
                          <a14:backgroundMark x1="62222" y1="42222" x2="62222" y2="42222"/>
                          <a14:backgroundMark x1="61778" y1="43111" x2="61778" y2="43111"/>
                          <a14:backgroundMark x1="61778" y1="43111" x2="61778" y2="43111"/>
                          <a14:backgroundMark x1="61778" y1="42222" x2="61778" y2="40444"/>
                          <a14:backgroundMark x1="76889" y1="42222" x2="76889" y2="42222"/>
                          <a14:backgroundMark x1="76889" y1="42222" x2="76889" y2="42222"/>
                          <a14:backgroundMark x1="77333" y1="42160" x2="77333" y2="41778"/>
                          <a14:backgroundMark x1="77333" y1="42222" x2="77259" y2="41778"/>
                          <a14:backgroundMark x1="76298" y1="41878" x2="76814" y2="42567"/>
                          <a14:backgroundMark x1="62667" y1="42222" x2="62667" y2="43111"/>
                          <a14:backgroundMark x1="63111" y1="41778" x2="63111" y2="43111"/>
                          <a14:backgroundMark x1="62667" y1="39111" x2="62667" y2="40444"/>
                          <a14:backgroundMark x1="77333" y1="43556" x2="64000" y2="43556"/>
                          <a14:backgroundMark x1="77778" y1="43111" x2="73778" y2="38667"/>
                          <a14:backgroundMark x1="62222" y1="80000" x2="62222" y2="8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198" y="4179777"/>
              <a:ext cx="417855" cy="417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>
              <a:extLst>
                <a:ext uri="{FF2B5EF4-FFF2-40B4-BE49-F238E27FC236}">
                  <a16:creationId xmlns:a16="http://schemas.microsoft.com/office/drawing/2014/main" id="{1488E275-3CD9-7E64-1D55-4E2240C3B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9778" b="90667" l="9778" r="89778">
                          <a14:foregroundMark x1="48444" y1="50667" x2="48444" y2="50667"/>
                          <a14:foregroundMark x1="61778" y1="66667" x2="61778" y2="66667"/>
                          <a14:foregroundMark x1="49778" y1="90667" x2="49778" y2="9066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122" y="4642543"/>
              <a:ext cx="334213" cy="33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208609C2-FCF4-8E3F-8CCF-0B35DCDC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778" b="99111" l="1778" r="97778">
                          <a14:foregroundMark x1="79556" y1="23556" x2="79556" y2="23556"/>
                          <a14:foregroundMark x1="79556" y1="51111" x2="79556" y2="51111"/>
                          <a14:foregroundMark x1="97778" y1="44889" x2="97778" y2="44889"/>
                          <a14:foregroundMark x1="60444" y1="2222" x2="60444" y2="2222"/>
                          <a14:foregroundMark x1="96000" y1="97333" x2="96000" y2="97333"/>
                          <a14:foregroundMark x1="55556" y1="53778" x2="55556" y2="53778"/>
                          <a14:foregroundMark x1="55556" y1="34667" x2="55556" y2="34667"/>
                          <a14:foregroundMark x1="55556" y1="28444" x2="55556" y2="28444"/>
                          <a14:foregroundMark x1="55556" y1="28444" x2="55556" y2="28444"/>
                          <a14:foregroundMark x1="55556" y1="40889" x2="55556" y2="40889"/>
                          <a14:foregroundMark x1="55556" y1="41333" x2="55556" y2="43111"/>
                          <a14:foregroundMark x1="54667" y1="28000" x2="56889" y2="44000"/>
                          <a14:foregroundMark x1="55556" y1="56444" x2="53778" y2="24889"/>
                          <a14:foregroundMark x1="39487" y1="73592" x2="36889" y2="76000"/>
                          <a14:foregroundMark x1="41523" y1="71705" x2="41062" y2="72133"/>
                          <a14:foregroundMark x1="55111" y1="59111" x2="51814" y2="62166"/>
                          <a14:foregroundMark x1="27112" y1="63556" x2="22222" y2="57333"/>
                          <a14:foregroundMark x1="27810" y1="64444" x2="27112" y2="63556"/>
                          <a14:foregroundMark x1="28159" y1="64889" x2="27810" y2="64444"/>
                          <a14:foregroundMark x1="28508" y1="65333" x2="28159" y2="64889"/>
                          <a14:foregroundMark x1="28858" y1="65778" x2="28508" y2="65333"/>
                          <a14:foregroundMark x1="29556" y1="66667" x2="28858" y2="65778"/>
                          <a14:foregroundMark x1="29905" y1="67111" x2="29556" y2="66667"/>
                          <a14:foregroundMark x1="30604" y1="68000" x2="29905" y2="67111"/>
                          <a14:foregroundMark x1="30953" y1="68444" x2="30604" y2="68000"/>
                          <a14:foregroundMark x1="31302" y1="68889" x2="30953" y2="68444"/>
                          <a14:foregroundMark x1="31651" y1="69333" x2="31302" y2="68889"/>
                          <a14:foregroundMark x1="32000" y1="69778" x2="31651" y2="69333"/>
                          <a14:foregroundMark x1="32349" y1="70222" x2="32000" y2="69778"/>
                          <a14:foregroundMark x1="32699" y1="70667" x2="32349" y2="70222"/>
                          <a14:foregroundMark x1="33048" y1="71111" x2="32699" y2="70667"/>
                          <a14:foregroundMark x1="36889" y1="76000" x2="33048" y2="71111"/>
                          <a14:foregroundMark x1="22222" y1="57333" x2="20889" y2="24000"/>
                          <a14:foregroundMark x1="23111" y1="68444" x2="23111" y2="71111"/>
                          <a14:foregroundMark x1="23111" y1="67111" x2="23111" y2="68444"/>
                          <a14:foregroundMark x1="23111" y1="66667" x2="23111" y2="67111"/>
                          <a14:foregroundMark x1="23111" y1="65778" x2="23111" y2="66667"/>
                          <a14:foregroundMark x1="23111" y1="65333" x2="23111" y2="65778"/>
                          <a14:foregroundMark x1="23111" y1="64889" x2="23111" y2="65333"/>
                          <a14:foregroundMark x1="23111" y1="64444" x2="23111" y2="64889"/>
                          <a14:foregroundMark x1="23111" y1="63556" x2="23111" y2="64444"/>
                          <a14:foregroundMark x1="23111" y1="58667" x2="23111" y2="63556"/>
                          <a14:foregroundMark x1="36444" y1="76000" x2="23556" y2="71111"/>
                          <a14:foregroundMark x1="40724" y1="74877" x2="39111" y2="76444"/>
                          <a14:foregroundMark x1="42581" y1="73071" x2="41783" y2="73846"/>
                          <a14:foregroundMark x1="55111" y1="60889" x2="53182" y2="62764"/>
                          <a14:foregroundMark x1="79556" y1="40889" x2="80000" y2="75111"/>
                          <a14:foregroundMark x1="79111" y1="21333" x2="79111" y2="21333"/>
                          <a14:foregroundMark x1="79111" y1="21333" x2="76889" y2="20889"/>
                          <a14:foregroundMark x1="77333" y1="22667" x2="77333" y2="22667"/>
                          <a14:foregroundMark x1="77333" y1="22667" x2="77333" y2="22667"/>
                          <a14:foregroundMark x1="82667" y1="22667" x2="82667" y2="22667"/>
                          <a14:foregroundMark x1="97333" y1="17333" x2="97333" y2="17333"/>
                          <a14:foregroundMark x1="97333" y1="17333" x2="97333" y2="17333"/>
                          <a14:foregroundMark x1="97333" y1="17333" x2="97333" y2="17333"/>
                          <a14:foregroundMark x1="97778" y1="23556" x2="97778" y2="24000"/>
                          <a14:foregroundMark x1="96889" y1="23556" x2="96889" y2="32000"/>
                          <a14:foregroundMark x1="96889" y1="8889" x2="97333" y2="12889"/>
                          <a14:foregroundMark x1="97333" y1="5333" x2="95111" y2="1778"/>
                          <a14:foregroundMark x1="92444" y1="2667" x2="78222" y2="2667"/>
                          <a14:foregroundMark x1="70667" y1="2667" x2="50667" y2="2667"/>
                          <a14:foregroundMark x1="51556" y1="3111" x2="7111" y2="3111"/>
                          <a14:foregroundMark x1="4000" y1="3556" x2="3111" y2="36889"/>
                          <a14:foregroundMark x1="2222" y1="39111" x2="1778" y2="51111"/>
                          <a14:foregroundMark x1="3556" y1="57778" x2="2667" y2="68444"/>
                          <a14:foregroundMark x1="2667" y1="78222" x2="2222" y2="88444"/>
                          <a14:foregroundMark x1="3111" y1="91111" x2="3111" y2="98222"/>
                          <a14:foregroundMark x1="4889" y1="98667" x2="57333" y2="99111"/>
                          <a14:foregroundMark x1="57333" y1="99111" x2="96889" y2="96000"/>
                          <a14:foregroundMark x1="96889" y1="96000" x2="97778" y2="30222"/>
                          <a14:foregroundMark x1="55556" y1="63556" x2="53778" y2="67556"/>
                          <a14:foregroundMark x1="94667" y1="96000" x2="94667" y2="96000"/>
                          <a14:foregroundMark x1="95111" y1="96000" x2="95111" y2="96000"/>
                          <a14:foregroundMark x1="95111" y1="96000" x2="95111" y2="96000"/>
                          <a14:foregroundMark x1="94667" y1="96000" x2="94667" y2="96000"/>
                          <a14:backgroundMark x1="32444" y1="14222" x2="32444" y2="14222"/>
                          <a14:backgroundMark x1="38667" y1="12444" x2="38667" y2="12444"/>
                          <a14:backgroundMark x1="58667" y1="12444" x2="29778" y2="12000"/>
                          <a14:backgroundMark x1="889" y1="889" x2="889" y2="889"/>
                          <a14:backgroundMark x1="45333" y1="67556" x2="45333" y2="67556"/>
                          <a14:backgroundMark x1="47111" y1="66222" x2="47111" y2="66222"/>
                          <a14:backgroundMark x1="48444" y1="65778" x2="48444" y2="65778"/>
                          <a14:backgroundMark x1="32000" y1="68889" x2="32000" y2="68889"/>
                          <a14:backgroundMark x1="30222" y1="67111" x2="30222" y2="67111"/>
                          <a14:backgroundMark x1="29333" y1="65778" x2="29333" y2="65778"/>
                          <a14:backgroundMark x1="31111" y1="68000" x2="31111" y2="68000"/>
                          <a14:backgroundMark x1="32444" y1="69778" x2="32444" y2="69778"/>
                          <a14:backgroundMark x1="33333" y1="70222" x2="33333" y2="70222"/>
                          <a14:backgroundMark x1="33778" y1="71111" x2="33778" y2="71111"/>
                          <a14:backgroundMark x1="33333" y1="70667" x2="33333" y2="70667"/>
                          <a14:backgroundMark x1="31556" y1="69333" x2="31556" y2="69333"/>
                          <a14:backgroundMark x1="31556" y1="69333" x2="31556" y2="69333"/>
                          <a14:backgroundMark x1="31111" y1="68889" x2="31111" y2="68889"/>
                          <a14:backgroundMark x1="30222" y1="68444" x2="30222" y2="68444"/>
                          <a14:backgroundMark x1="29778" y1="66667" x2="29778" y2="66667"/>
                          <a14:backgroundMark x1="29333" y1="66667" x2="29333" y2="66667"/>
                          <a14:backgroundMark x1="28889" y1="65778" x2="28889" y2="65778"/>
                          <a14:backgroundMark x1="28000" y1="64444" x2="28000" y2="64444"/>
                          <a14:backgroundMark x1="28000" y1="63556" x2="28000" y2="63556"/>
                          <a14:backgroundMark x1="28444" y1="65333" x2="28444" y2="65333"/>
                          <a14:backgroundMark x1="29333" y1="64889" x2="29333" y2="64889"/>
                          <a14:backgroundMark x1="48137" y1="65196" x2="48000" y2="65333"/>
                          <a14:backgroundMark x1="46667" y1="66667" x2="42222" y2="69778"/>
                          <a14:backgroundMark x1="43111" y1="69778" x2="41333" y2="69778"/>
                          <a14:backgroundMark x1="42222" y1="71111" x2="41333" y2="71111"/>
                          <a14:backgroundMark x1="40444" y1="70667" x2="28889" y2="58667"/>
                          <a14:backgroundMark x1="47084" y1="64756" x2="45778" y2="67556"/>
                          <a14:backgroundMark x1="41778" y1="71111" x2="41333" y2="7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451" y="5106000"/>
              <a:ext cx="277798" cy="277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8">
              <a:extLst>
                <a:ext uri="{FF2B5EF4-FFF2-40B4-BE49-F238E27FC236}">
                  <a16:creationId xmlns:a16="http://schemas.microsoft.com/office/drawing/2014/main" id="{F1DE44EA-E585-9A22-A9B4-3DFE75920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914" y="5498001"/>
              <a:ext cx="293702" cy="29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A black and white text&#10;&#10;AI-generated content may be incorrect.">
            <a:extLst>
              <a:ext uri="{FF2B5EF4-FFF2-40B4-BE49-F238E27FC236}">
                <a16:creationId xmlns:a16="http://schemas.microsoft.com/office/drawing/2014/main" id="{45E5AE2B-1934-6C18-F5FA-CE3064B9E8E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922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graphicEl>
                                              <a:dgm id="{1BC6B6B8-C577-48E5-AE6B-6497419D21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graphicEl>
                                              <a:dgm id="{EEDD1858-5B53-4425-8326-49CBCF0F3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graphicEl>
                                              <a:dgm id="{859EB3D4-C485-45FB-9B62-D67E11BA0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>
                                            <p:graphicEl>
                                              <a:dgm id="{AB3F4EA5-A9C9-4332-9FDE-B2706AC96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>
                                            <p:graphicEl>
                                              <a:dgm id="{2197E6EA-B5DC-47C7-857E-7D209F445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>
                                            <p:graphicEl>
                                              <a:dgm id="{CCE18663-9818-404A-879E-A0891F3B3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>
                                            <p:graphicEl>
                                              <a:dgm id="{9C06C288-D4D1-4DAD-9311-CDA9DF89B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>
                                            <p:graphicEl>
                                              <a:dgm id="{E068BC92-3750-4399-8C0E-BE89BAD55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graphicEl>
                                              <a:dgm id="{8B0C3ADA-7AC2-41E9-81C6-5D7D31EA1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>
                                            <p:graphicEl>
                                              <a:dgm id="{FD81F533-BEEF-409B-83A0-4B1A422E5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>
                                            <p:graphicEl>
                                              <a:dgm id="{D7B4E649-E7FF-4280-8F32-F71AC193A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>
                                            <p:graphicEl>
                                              <a:dgm id="{C7088CF2-3A40-4C90-87EA-AD4F87956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>
                                            <p:graphicEl>
                                              <a:dgm id="{3C94D30D-19E6-4E26-A99E-99AE1A6C7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>
                                            <p:graphicEl>
                                              <a:dgm id="{010465BE-A80A-4FE7-A3E2-CE0272426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>
                                            <p:graphicEl>
                                              <a:dgm id="{1A5686E1-D52F-4E48-BAD8-CB14A4A06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>
                                            <p:graphicEl>
                                              <a:dgm id="{23289F4C-64EC-4C57-BF23-69D4A735A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>
                                            <p:graphicEl>
                                              <a:dgm id="{87937BFA-7E45-4D4C-BB43-51EECCEF1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>
                                            <p:graphicEl>
                                              <a:dgm id="{E7CD83B7-7FFF-48BA-AE8D-58A493161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">
                                            <p:graphicEl>
                                              <a:dgm id="{20FBAC8C-8DA7-48B8-9188-C09F75A3E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>
                                            <p:graphicEl>
                                              <a:dgm id="{8272A10F-19CC-4B0C-B507-2E07644FE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">
                                            <p:graphicEl>
                                              <a:dgm id="{F8C0824D-6A36-4467-8F49-6A266B284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7" grpId="0">
        <p:bldSub>
          <a:bldDgm/>
        </p:bldSub>
      </p:bldGraphic>
      <p:bldP spid="5" grpId="0" build="p"/>
      <p:bldGraphic spid="13" grpId="0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DB72A-C85F-2999-B4CB-190F97D8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97E0C509-FD20-8979-C52C-2C76A69F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Built – Highlights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1BAEE98-91F2-2148-41F9-DE562E9F7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90318"/>
            <a:ext cx="3274675" cy="693087"/>
          </a:xfrm>
        </p:spPr>
        <p:txBody>
          <a:bodyPr/>
          <a:lstStyle/>
          <a:p>
            <a:r>
              <a:rPr lang="en-US" sz="2400" dirty="0">
                <a:solidFill>
                  <a:srgbClr val="FB0160"/>
                </a:solidFill>
              </a:rPr>
              <a:t>Kosta</a:t>
            </a:r>
            <a:r>
              <a:rPr lang="sk-SK" sz="2400" dirty="0">
                <a:solidFill>
                  <a:srgbClr val="FB0160"/>
                </a:solidFill>
              </a:rPr>
              <a:t>ntinos Mourousidis</a:t>
            </a:r>
            <a:endParaRPr lang="en-US" sz="2400" dirty="0">
              <a:solidFill>
                <a:srgbClr val="FB0160"/>
              </a:solidFill>
            </a:endParaRPr>
          </a:p>
          <a:p>
            <a:r>
              <a:rPr lang="en-US" sz="1800" dirty="0">
                <a:solidFill>
                  <a:srgbClr val="7B59FF"/>
                </a:solidFill>
              </a:rPr>
              <a:t>Front &amp; Back End Development</a:t>
            </a:r>
          </a:p>
        </p:txBody>
      </p:sp>
      <p:graphicFrame>
        <p:nvGraphicFramePr>
          <p:cNvPr id="50" name="Content Placeholder 49">
            <a:extLst>
              <a:ext uri="{FF2B5EF4-FFF2-40B4-BE49-F238E27FC236}">
                <a16:creationId xmlns:a16="http://schemas.microsoft.com/office/drawing/2014/main" id="{BBDCDDB6-9D93-2FAD-67CD-142BB3B567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4552015"/>
              </p:ext>
            </p:extLst>
          </p:nvPr>
        </p:nvGraphicFramePr>
        <p:xfrm>
          <a:off x="581193" y="3149600"/>
          <a:ext cx="3146849" cy="297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D561717-16B2-1CA3-C380-650D56B72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19357" y="2290317"/>
            <a:ext cx="3189626" cy="693087"/>
          </a:xfrm>
        </p:spPr>
        <p:txBody>
          <a:bodyPr/>
          <a:lstStyle/>
          <a:p>
            <a:r>
              <a:rPr lang="en-US" sz="2400" dirty="0">
                <a:solidFill>
                  <a:srgbClr val="FB0160"/>
                </a:solidFill>
              </a:rPr>
              <a:t>Efstratia Geragoteli</a:t>
            </a:r>
          </a:p>
          <a:p>
            <a:r>
              <a:rPr lang="en-US" sz="1800" dirty="0">
                <a:solidFill>
                  <a:srgbClr val="7B59FF"/>
                </a:solidFill>
              </a:rPr>
              <a:t>Back </a:t>
            </a:r>
            <a:r>
              <a:rPr lang="en-US" sz="1800">
                <a:solidFill>
                  <a:srgbClr val="7B59FF"/>
                </a:solidFill>
              </a:rPr>
              <a:t>&amp; Front End </a:t>
            </a:r>
            <a:r>
              <a:rPr lang="en-US" sz="1800" dirty="0">
                <a:solidFill>
                  <a:srgbClr val="7B59FF"/>
                </a:solidFill>
              </a:rPr>
              <a:t>Development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71FDA98-2567-4E95-AFC3-30ABA0F0AC4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08865667"/>
              </p:ext>
            </p:extLst>
          </p:nvPr>
        </p:nvGraphicFramePr>
        <p:xfrm>
          <a:off x="8219357" y="3149600"/>
          <a:ext cx="2968484" cy="297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 Placeholder 45">
            <a:extLst>
              <a:ext uri="{FF2B5EF4-FFF2-40B4-BE49-F238E27FC236}">
                <a16:creationId xmlns:a16="http://schemas.microsoft.com/office/drawing/2014/main" id="{E9D4E5BD-EDD2-0E4D-CD56-E94D3BD144FB}"/>
              </a:ext>
            </a:extLst>
          </p:cNvPr>
          <p:cNvSpPr txBox="1">
            <a:spLocks/>
          </p:cNvSpPr>
          <p:nvPr/>
        </p:nvSpPr>
        <p:spPr>
          <a:xfrm>
            <a:off x="4706469" y="2290318"/>
            <a:ext cx="2968481" cy="6930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400" dirty="0">
                <a:solidFill>
                  <a:srgbClr val="FB0160"/>
                </a:solidFill>
              </a:rPr>
              <a:t>Evdokia Voultsiou</a:t>
            </a:r>
            <a:endParaRPr lang="en-US" sz="2400" dirty="0">
              <a:solidFill>
                <a:srgbClr val="FB0160"/>
              </a:solidFill>
            </a:endParaRPr>
          </a:p>
          <a:p>
            <a:r>
              <a:rPr lang="en-US" sz="1800" dirty="0">
                <a:solidFill>
                  <a:srgbClr val="7B59FF"/>
                </a:solidFill>
              </a:rPr>
              <a:t>Frontend Development</a:t>
            </a:r>
          </a:p>
        </p:txBody>
      </p:sp>
      <p:graphicFrame>
        <p:nvGraphicFramePr>
          <p:cNvPr id="4" name="Content Placeholder 49">
            <a:extLst>
              <a:ext uri="{FF2B5EF4-FFF2-40B4-BE49-F238E27FC236}">
                <a16:creationId xmlns:a16="http://schemas.microsoft.com/office/drawing/2014/main" id="{0FADB716-4AF0-A054-94B7-7B41039FD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969843"/>
              </p:ext>
            </p:extLst>
          </p:nvPr>
        </p:nvGraphicFramePr>
        <p:xfrm>
          <a:off x="4400275" y="3149600"/>
          <a:ext cx="3146849" cy="297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881A2858-9F6E-DC4C-6C74-791B42B4C9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D5797E39-B967-4C97-7FBB-0991FCB1097D}"/>
              </a:ext>
            </a:extLst>
          </p:cNvPr>
          <p:cNvSpPr txBox="1">
            <a:spLocks/>
          </p:cNvSpPr>
          <p:nvPr/>
        </p:nvSpPr>
        <p:spPr>
          <a:xfrm>
            <a:off x="158225" y="6128342"/>
            <a:ext cx="11029616" cy="6930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B0160"/>
                </a:solidFill>
              </a:rPr>
              <a:t>UI Mockup Figma: </a:t>
            </a:r>
            <a:r>
              <a:rPr lang="en-US" sz="1050" dirty="0">
                <a:solidFill>
                  <a:schemeClr val="bg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https://www.figma.com/design/G0YAXUaPiufBUIwHtjuXM4/Event-Booking-App-UI-Kit---Community--Community-?node-id=2400-6373&amp;t=9QdFXVkdHukKbZg8-0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37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build="p"/>
      <p:bldGraphic spid="50" grpId="0" uiExpand="1">
        <p:bldAsOne/>
      </p:bldGraphic>
      <p:bldP spid="48" grpId="0" build="p"/>
      <p:bldGraphic spid="2" grpId="0" uiExpand="1">
        <p:bldAsOne/>
      </p:bldGraphic>
      <p:bldP spid="3" grpId="0" build="p"/>
      <p:bldGraphic spid="4" grpId="0" uiExpand="1">
        <p:bldAsOne/>
      </p:bldGraphic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BF30-4BA7-D418-26B5-757903FE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 Goals </a:t>
            </a:r>
            <a:r>
              <a:rPr lang="en-US" sz="3200" dirty="0"/>
              <a:t>–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Frontend Sprint Backlog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54CF7-8E2B-9398-1C5E-BF8927EB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30" y="1893179"/>
            <a:ext cx="1379480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8C3EB-AAA8-F64D-15E2-716F22CB7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28" y="1893179"/>
            <a:ext cx="1365861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6F9959-CD3A-6C99-CE3B-70A1FD08C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710888"/>
              </p:ext>
            </p:extLst>
          </p:nvPr>
        </p:nvGraphicFramePr>
        <p:xfrm>
          <a:off x="581191" y="2324101"/>
          <a:ext cx="11029617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2D4210-1353-C033-88BE-3BADC35B4C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932" y="3252418"/>
            <a:ext cx="1365174" cy="3071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B3499B-2FE1-C8B5-B654-1D196359F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2248" y="3252418"/>
            <a:ext cx="1379481" cy="308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A31B579E-DBE8-CF20-03FC-67803282C0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663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7A49E-0EAB-0D68-9000-22C8B311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6CDC-4002-A63F-FDB5-5C04C966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1I Goals </a:t>
            </a:r>
            <a:r>
              <a:rPr lang="en-US" sz="3200" dirty="0"/>
              <a:t>–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Frontend Sprint Backlog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44F84-9FE8-B411-3A21-E31E894F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" r="100"/>
          <a:stretch/>
        </p:blipFill>
        <p:spPr>
          <a:xfrm>
            <a:off x="2904130" y="1893179"/>
            <a:ext cx="1379480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FDA1A-8374-79C7-21CC-1E6AE8A4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2" r="592"/>
          <a:stretch/>
        </p:blipFill>
        <p:spPr>
          <a:xfrm>
            <a:off x="7491428" y="1893179"/>
            <a:ext cx="1365861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461CD8-88F8-AA48-5823-8CB6FA86D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765313"/>
              </p:ext>
            </p:extLst>
          </p:nvPr>
        </p:nvGraphicFramePr>
        <p:xfrm>
          <a:off x="581191" y="2324101"/>
          <a:ext cx="11029617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0895CFD-B82F-E246-2FDA-9A4099409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17" r="617"/>
          <a:stretch/>
        </p:blipFill>
        <p:spPr>
          <a:xfrm>
            <a:off x="5204932" y="3252418"/>
            <a:ext cx="1365174" cy="3071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29F3A-BFCE-BFF9-1F91-3B2F4A1E473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9" r="369"/>
          <a:stretch/>
        </p:blipFill>
        <p:spPr>
          <a:xfrm>
            <a:off x="10002248" y="3252418"/>
            <a:ext cx="1379481" cy="308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96917FFC-CD90-1E79-7D10-95F8C7B563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0833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CAE52-7195-2875-7AA5-F719AAB3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706E-41D9-4ED1-A4A5-D48DC9C8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1I Goals </a:t>
            </a:r>
            <a:r>
              <a:rPr lang="en-US" sz="3200" dirty="0"/>
              <a:t>–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Frontend Sprint Backlog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AA853-31C8-F951-5157-2FD39C8B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" r="100"/>
          <a:stretch/>
        </p:blipFill>
        <p:spPr>
          <a:xfrm>
            <a:off x="2904130" y="1893179"/>
            <a:ext cx="1379480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2311E-E779-428C-7863-135C3463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2" r="592"/>
          <a:stretch/>
        </p:blipFill>
        <p:spPr>
          <a:xfrm>
            <a:off x="7491428" y="1893179"/>
            <a:ext cx="1365861" cy="307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1273757-2A93-E874-0136-0E9662208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891706"/>
              </p:ext>
            </p:extLst>
          </p:nvPr>
        </p:nvGraphicFramePr>
        <p:xfrm>
          <a:off x="581191" y="2324101"/>
          <a:ext cx="11029617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4F19F73-AA92-20A3-357F-250AAA1D06D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17" r="617"/>
          <a:stretch/>
        </p:blipFill>
        <p:spPr>
          <a:xfrm>
            <a:off x="5204932" y="3252418"/>
            <a:ext cx="1365174" cy="3071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27735A-4EFE-8C4C-FBC8-575BB4BA2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9" r="369"/>
          <a:stretch/>
        </p:blipFill>
        <p:spPr>
          <a:xfrm>
            <a:off x="10002248" y="3252418"/>
            <a:ext cx="1379481" cy="308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11119CFE-023A-F81E-951C-F69F66A74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711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7D050429-A614-4A5B-AC97-BF557326A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F780BC6-3BA6-4B42-A0ED-25A796734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59B4EA3F-1769-4947-B612-BE9F507BE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53B2BCB-0608-447F-BD9E-2005FCED7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ECAEE03-AFDD-4700-B9B5-E7BADE1B7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4BB28A2-FA8F-4732-A378-9E31EDE44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3B559FF6-F8AC-41DD-BD56-D1DD28534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EACC78F-893D-4B16-958B-78FDB99D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28D1EB68-C26C-48A5-8843-014884D26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DC919EE8-A300-4E3C-BAF5-701A1D1EE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4046503-2341-4526-8305-DE686D760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14D4FD07-EBFD-45DF-B7E0-AF42EE37B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4195E-E7AD-6382-DA43-D7FF2A96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9F71-A958-C0BE-B76C-3AE371ED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471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Sprint 1 Goals </a:t>
            </a:r>
            <a:r>
              <a:rPr lang="en-US" sz="3200" dirty="0"/>
              <a:t>-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Backend Sprint Backlog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52C5BE-0981-1A79-D5A8-9189C6173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42583"/>
              </p:ext>
            </p:extLst>
          </p:nvPr>
        </p:nvGraphicFramePr>
        <p:xfrm>
          <a:off x="581192" y="2324100"/>
          <a:ext cx="11029616" cy="367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349EBD-777F-398E-7D2B-0F7F2D908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457" y="2324100"/>
            <a:ext cx="3364477" cy="2968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E8E5A-0124-722F-6499-4CB5610DB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095384"/>
            <a:ext cx="3369238" cy="3261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8FFCD-F7E0-FCA9-E3AF-F4BECD20A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1464" y="2826071"/>
            <a:ext cx="3297278" cy="1966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940BD833-B5F8-164D-BDD7-7F39C96B3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2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2E3D9F64-1448-4468-8C0C-7BF7F5986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9DEED4E5-18F9-485F-8968-05A72D52F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0C006CF-34FC-4721-94FF-42DD4AF21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8FA9B0E6-4017-4D38-AA75-0627BBC02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F76DF77-1926-459D-BAB5-87004CBF70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D42E2D17-3276-4D19-B794-6971494FE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00BA79DE-662E-4452-AE9A-0FE618269C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DB27C29A-BEE4-4534-A445-E83D02C1D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0EBF4357-468F-4515-A109-9807377E6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392EDF-ED32-CDE3-CDDE-CFEBFC56FC0B}"/>
              </a:ext>
            </a:extLst>
          </p:cNvPr>
          <p:cNvSpPr/>
          <p:nvPr/>
        </p:nvSpPr>
        <p:spPr>
          <a:xfrm>
            <a:off x="452739" y="599725"/>
            <a:ext cx="11284400" cy="797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A2CF1-550A-E822-87C8-A070AD6E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3" y="607223"/>
            <a:ext cx="11079401" cy="82152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Demo of Current Flow</a:t>
            </a:r>
          </a:p>
        </p:txBody>
      </p:sp>
      <p:pic>
        <p:nvPicPr>
          <p:cNvPr id="14" name="Picture 13" descr="A white letter on a pink circle&#10;&#10;AI-generated content may be incorrect.">
            <a:extLst>
              <a:ext uri="{FF2B5EF4-FFF2-40B4-BE49-F238E27FC236}">
                <a16:creationId xmlns:a16="http://schemas.microsoft.com/office/drawing/2014/main" id="{F29CF798-6339-CD81-4C71-90C7D6E05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992" y="651038"/>
            <a:ext cx="693258" cy="693258"/>
          </a:xfrm>
          <a:prstGeom prst="rect">
            <a:avLst/>
          </a:prstGeom>
        </p:spPr>
      </p:pic>
      <p:pic>
        <p:nvPicPr>
          <p:cNvPr id="15" name="TICKEST_DEMO_FINAL">
            <a:hlinkClick r:id="" action="ppaction://media"/>
            <a:extLst>
              <a:ext uri="{FF2B5EF4-FFF2-40B4-BE49-F238E27FC236}">
                <a16:creationId xmlns:a16="http://schemas.microsoft.com/office/drawing/2014/main" id="{087447B5-F580-DE95-0C2A-B1A0403895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1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3892" y="1582666"/>
            <a:ext cx="2208167" cy="490703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270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04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Goals from Sprint 1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679706"/>
              </p:ext>
            </p:extLst>
          </p:nvPr>
        </p:nvGraphicFramePr>
        <p:xfrm>
          <a:off x="719571" y="2198253"/>
          <a:ext cx="6854248" cy="388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976CE944-5D7F-804B-CCF1-9ADDD81D8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6764" y="2442326"/>
            <a:ext cx="371301" cy="371301"/>
          </a:xfrm>
          <a:prstGeom prst="rect">
            <a:avLst/>
          </a:prstGeom>
        </p:spPr>
      </p:pic>
      <p:pic>
        <p:nvPicPr>
          <p:cNvPr id="7" name="Graphic 6" descr="Badge Cross with solid fill">
            <a:extLst>
              <a:ext uri="{FF2B5EF4-FFF2-40B4-BE49-F238E27FC236}">
                <a16:creationId xmlns:a16="http://schemas.microsoft.com/office/drawing/2014/main" id="{3FA1A35A-D99D-A262-360C-7EC77EDB5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6763" y="3057700"/>
            <a:ext cx="371301" cy="371301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753D4519-C438-9036-141B-D5788CBDC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6763" y="3662987"/>
            <a:ext cx="371301" cy="371301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99B93C13-D3EB-2918-F602-694A00F35D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6763" y="4270494"/>
            <a:ext cx="371301" cy="371301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1565B41A-2391-4432-2948-767C68156E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6763" y="4873012"/>
            <a:ext cx="371301" cy="371301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C5B19A4E-81B1-E7FA-0BA9-64D5B5D31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6763" y="5479743"/>
            <a:ext cx="371301" cy="371301"/>
          </a:xfrm>
          <a:prstGeom prst="rect">
            <a:avLst/>
          </a:prstGeom>
        </p:spPr>
      </p:pic>
      <p:pic>
        <p:nvPicPr>
          <p:cNvPr id="20" name="Picture 19" descr="A black and white text&#10;&#10;AI-generated content may be incorrect.">
            <a:extLst>
              <a:ext uri="{FF2B5EF4-FFF2-40B4-BE49-F238E27FC236}">
                <a16:creationId xmlns:a16="http://schemas.microsoft.com/office/drawing/2014/main" id="{234F6609-9985-95AB-F4F6-BCDEB66D6B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3205" y="6168371"/>
            <a:ext cx="1142857" cy="11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E16A8AB4-5F3C-4DFE-8CDD-08E47904E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6425B8F-1F77-4DC1-8A7C-B513587F4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C4D1BEEB-DCAC-4507-A5AB-689D2D8FD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9F6EA463-8C27-4953-9CD6-8BBCC292E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DD186378-5579-4D5B-BE1B-DF082A2A1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B7478CF2-2574-48E4-B0CE-61A9D6893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">
                                            <p:graphicEl>
                                              <a:dgm id="{35AB8832-04C5-43AB-B64F-DAFF5BC77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7631A681-052D-4949-B25B-8BDBA991C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1D69C20E-6AD0-4024-B511-FF65CD77F8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2.9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2.9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2.9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Custom">
  <a:themeElements>
    <a:clrScheme name="Custom 4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BD1973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3E266E-786F-432D-8AAE-B61636514981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1782</TotalTime>
  <Words>675</Words>
  <Application>Microsoft Office PowerPoint</Application>
  <PresentationFormat>Widescreen</PresentationFormat>
  <Paragraphs>114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Wingdings 2</vt:lpstr>
      <vt:lpstr>Custom</vt:lpstr>
      <vt:lpstr>sprint II recap</vt:lpstr>
      <vt:lpstr>Tools &amp; Technologies</vt:lpstr>
      <vt:lpstr>What We Built – Highlights</vt:lpstr>
      <vt:lpstr>Sprint 1 Goals – Frontend Sprint Backlog</vt:lpstr>
      <vt:lpstr>Sprint 1I Goals – Frontend Sprint Backlog</vt:lpstr>
      <vt:lpstr>Sprint 1I Goals – Frontend Sprint Backlog</vt:lpstr>
      <vt:lpstr>Sprint 1 Goals - Backend Sprint Backlog</vt:lpstr>
      <vt:lpstr>Demo of Current Flow</vt:lpstr>
      <vt:lpstr>Goals from Sprint 1</vt:lpstr>
      <vt:lpstr>Goals for Next Sprint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Efstratia Geragoteli</dc:creator>
  <cp:lastModifiedBy>Efstratia Geragoteli</cp:lastModifiedBy>
  <cp:revision>3</cp:revision>
  <dcterms:created xsi:type="dcterms:W3CDTF">2025-06-01T12:21:49Z</dcterms:created>
  <dcterms:modified xsi:type="dcterms:W3CDTF">2025-06-23T15:46:34Z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